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7" r:id="rId2"/>
    <p:sldId id="270" r:id="rId3"/>
    <p:sldId id="267" r:id="rId4"/>
    <p:sldId id="261" r:id="rId5"/>
    <p:sldId id="266" r:id="rId6"/>
    <p:sldId id="279" r:id="rId7"/>
    <p:sldId id="272" r:id="rId8"/>
    <p:sldId id="286" r:id="rId9"/>
    <p:sldId id="314" r:id="rId10"/>
    <p:sldId id="262" r:id="rId11"/>
    <p:sldId id="323" r:id="rId12"/>
    <p:sldId id="287" r:id="rId13"/>
    <p:sldId id="325" r:id="rId14"/>
    <p:sldId id="288" r:id="rId15"/>
    <p:sldId id="283" r:id="rId16"/>
    <p:sldId id="274" r:id="rId17"/>
    <p:sldId id="299" r:id="rId18"/>
    <p:sldId id="317" r:id="rId19"/>
    <p:sldId id="316" r:id="rId20"/>
    <p:sldId id="319" r:id="rId21"/>
    <p:sldId id="320" r:id="rId22"/>
    <p:sldId id="321" r:id="rId23"/>
    <p:sldId id="312" r:id="rId24"/>
    <p:sldId id="324" r:id="rId25"/>
    <p:sldId id="310" r:id="rId26"/>
    <p:sldId id="326" r:id="rId27"/>
    <p:sldId id="327" r:id="rId28"/>
    <p:sldId id="328" r:id="rId29"/>
    <p:sldId id="275" r:id="rId30"/>
    <p:sldId id="276" r:id="rId31"/>
    <p:sldId id="308" r:id="rId32"/>
    <p:sldId id="295" r:id="rId33"/>
    <p:sldId id="278" r:id="rId34"/>
    <p:sldId id="296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F7F7F9"/>
    <a:srgbClr val="C7B3C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8EA80-DAD3-4EC3-8C70-D772BAFF367B}" v="79" dt="2020-07-19T15:33:45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6" autoAdjust="0"/>
    <p:restoredTop sz="95436" autoAdjust="0"/>
  </p:normalViewPr>
  <p:slideViewPr>
    <p:cSldViewPr snapToGrid="0">
      <p:cViewPr varScale="1">
        <p:scale>
          <a:sx n="79" d="100"/>
          <a:sy n="79" d="100"/>
        </p:scale>
        <p:origin x="11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um DongJin" userId="60d841dff55cd24f" providerId="LiveId" clId="{BFD8EA80-DAD3-4EC3-8C70-D772BAFF367B}"/>
    <pc:docChg chg="undo custSel addSld delSld modSld sldOrd">
      <pc:chgData name="Keum DongJin" userId="60d841dff55cd24f" providerId="LiveId" clId="{BFD8EA80-DAD3-4EC3-8C70-D772BAFF367B}" dt="2020-07-19T15:33:45.079" v="487"/>
      <pc:docMkLst>
        <pc:docMk/>
      </pc:docMkLst>
      <pc:sldChg chg="modSp mod">
        <pc:chgData name="Keum DongJin" userId="60d841dff55cd24f" providerId="LiveId" clId="{BFD8EA80-DAD3-4EC3-8C70-D772BAFF367B}" dt="2020-07-19T15:08:42.851" v="218"/>
        <pc:sldMkLst>
          <pc:docMk/>
          <pc:sldMk cId="1040678116" sldId="261"/>
        </pc:sldMkLst>
        <pc:spChg chg="mod">
          <ac:chgData name="Keum DongJin" userId="60d841dff55cd24f" providerId="LiveId" clId="{BFD8EA80-DAD3-4EC3-8C70-D772BAFF367B}" dt="2020-07-19T15:08:35.921" v="191"/>
          <ac:spMkLst>
            <pc:docMk/>
            <pc:sldMk cId="1040678116" sldId="261"/>
            <ac:spMk id="6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08:42.851" v="218"/>
          <ac:spMkLst>
            <pc:docMk/>
            <pc:sldMk cId="1040678116" sldId="261"/>
            <ac:spMk id="9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08:38.473" v="200"/>
          <ac:spMkLst>
            <pc:docMk/>
            <pc:sldMk cId="1040678116" sldId="261"/>
            <ac:spMk id="37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08:40.747" v="209"/>
          <ac:spMkLst>
            <pc:docMk/>
            <pc:sldMk cId="1040678116" sldId="261"/>
            <ac:spMk id="39" creationId="{00000000-0000-0000-0000-000000000000}"/>
          </ac:spMkLst>
        </pc:spChg>
      </pc:sldChg>
      <pc:sldChg chg="modSp mod">
        <pc:chgData name="Keum DongJin" userId="60d841dff55cd24f" providerId="LiveId" clId="{BFD8EA80-DAD3-4EC3-8C70-D772BAFF367B}" dt="2020-07-19T15:08:55.977" v="260" actId="20577"/>
        <pc:sldMkLst>
          <pc:docMk/>
          <pc:sldMk cId="1527843158" sldId="266"/>
        </pc:sldMkLst>
        <pc:spChg chg="mod">
          <ac:chgData name="Keum DongJin" userId="60d841dff55cd24f" providerId="LiveId" clId="{BFD8EA80-DAD3-4EC3-8C70-D772BAFF367B}" dt="2020-07-19T15:08:46.599" v="227"/>
          <ac:spMkLst>
            <pc:docMk/>
            <pc:sldMk cId="1527843158" sldId="266"/>
            <ac:spMk id="6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08:53.101" v="256" actId="20577"/>
          <ac:spMkLst>
            <pc:docMk/>
            <pc:sldMk cId="1527843158" sldId="266"/>
            <ac:spMk id="37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08:55.977" v="260" actId="20577"/>
          <ac:spMkLst>
            <pc:docMk/>
            <pc:sldMk cId="1527843158" sldId="266"/>
            <ac:spMk id="39" creationId="{00000000-0000-0000-0000-000000000000}"/>
          </ac:spMkLst>
        </pc:spChg>
      </pc:sldChg>
      <pc:sldChg chg="del">
        <pc:chgData name="Keum DongJin" userId="60d841dff55cd24f" providerId="LiveId" clId="{BFD8EA80-DAD3-4EC3-8C70-D772BAFF367B}" dt="2020-07-19T13:31:53.961" v="0" actId="47"/>
        <pc:sldMkLst>
          <pc:docMk/>
          <pc:sldMk cId="3481282891" sldId="301"/>
        </pc:sldMkLst>
      </pc:sldChg>
      <pc:sldChg chg="del">
        <pc:chgData name="Keum DongJin" userId="60d841dff55cd24f" providerId="LiveId" clId="{BFD8EA80-DAD3-4EC3-8C70-D772BAFF367B}" dt="2020-07-19T13:32:00.166" v="2" actId="47"/>
        <pc:sldMkLst>
          <pc:docMk/>
          <pc:sldMk cId="233941295" sldId="302"/>
        </pc:sldMkLst>
      </pc:sldChg>
      <pc:sldChg chg="del">
        <pc:chgData name="Keum DongJin" userId="60d841dff55cd24f" providerId="LiveId" clId="{BFD8EA80-DAD3-4EC3-8C70-D772BAFF367B}" dt="2020-07-19T13:32:04.341" v="4" actId="47"/>
        <pc:sldMkLst>
          <pc:docMk/>
          <pc:sldMk cId="966190539" sldId="304"/>
        </pc:sldMkLst>
      </pc:sldChg>
      <pc:sldChg chg="del">
        <pc:chgData name="Keum DongJin" userId="60d841dff55cd24f" providerId="LiveId" clId="{BFD8EA80-DAD3-4EC3-8C70-D772BAFF367B}" dt="2020-07-19T13:32:02.544" v="3" actId="47"/>
        <pc:sldMkLst>
          <pc:docMk/>
          <pc:sldMk cId="3771788429" sldId="305"/>
        </pc:sldMkLst>
      </pc:sldChg>
      <pc:sldChg chg="del">
        <pc:chgData name="Keum DongJin" userId="60d841dff55cd24f" providerId="LiveId" clId="{BFD8EA80-DAD3-4EC3-8C70-D772BAFF367B}" dt="2020-07-19T13:32:26.117" v="8" actId="47"/>
        <pc:sldMkLst>
          <pc:docMk/>
          <pc:sldMk cId="3092992227" sldId="307"/>
        </pc:sldMkLst>
      </pc:sldChg>
      <pc:sldChg chg="modSp mod">
        <pc:chgData name="Keum DongJin" userId="60d841dff55cd24f" providerId="LiveId" clId="{BFD8EA80-DAD3-4EC3-8C70-D772BAFF367B}" dt="2020-07-19T15:33:45.079" v="487"/>
        <pc:sldMkLst>
          <pc:docMk/>
          <pc:sldMk cId="3967702836" sldId="308"/>
        </pc:sldMkLst>
        <pc:spChg chg="mod">
          <ac:chgData name="Keum DongJin" userId="60d841dff55cd24f" providerId="LiveId" clId="{BFD8EA80-DAD3-4EC3-8C70-D772BAFF367B}" dt="2020-07-19T15:32:55.174" v="454"/>
          <ac:spMkLst>
            <pc:docMk/>
            <pc:sldMk cId="3967702836" sldId="308"/>
            <ac:spMk id="2" creationId="{D2AA0380-3375-44DC-A433-DEAEB53EA833}"/>
          </ac:spMkLst>
        </pc:spChg>
        <pc:spChg chg="mod">
          <ac:chgData name="Keum DongJin" userId="60d841dff55cd24f" providerId="LiveId" clId="{BFD8EA80-DAD3-4EC3-8C70-D772BAFF367B}" dt="2020-07-19T15:32:27.592" v="412"/>
          <ac:spMkLst>
            <pc:docMk/>
            <pc:sldMk cId="3967702836" sldId="308"/>
            <ac:spMk id="3" creationId="{028CDF68-50B8-4037-9AB1-DA05487FF2C9}"/>
          </ac:spMkLst>
        </pc:spChg>
        <pc:spChg chg="mod">
          <ac:chgData name="Keum DongJin" userId="60d841dff55cd24f" providerId="LiveId" clId="{BFD8EA80-DAD3-4EC3-8C70-D772BAFF367B}" dt="2020-07-19T15:33:45.079" v="487"/>
          <ac:spMkLst>
            <pc:docMk/>
            <pc:sldMk cId="3967702836" sldId="308"/>
            <ac:spMk id="13" creationId="{00000000-0000-0000-0000-000000000000}"/>
          </ac:spMkLst>
        </pc:spChg>
      </pc:sldChg>
      <pc:sldChg chg="del">
        <pc:chgData name="Keum DongJin" userId="60d841dff55cd24f" providerId="LiveId" clId="{BFD8EA80-DAD3-4EC3-8C70-D772BAFF367B}" dt="2020-07-19T13:31:55.796" v="1" actId="47"/>
        <pc:sldMkLst>
          <pc:docMk/>
          <pc:sldMk cId="1695727939" sldId="315"/>
        </pc:sldMkLst>
      </pc:sldChg>
      <pc:sldChg chg="addSp modSp mod modAnim">
        <pc:chgData name="Keum DongJin" userId="60d841dff55cd24f" providerId="LiveId" clId="{BFD8EA80-DAD3-4EC3-8C70-D772BAFF367B}" dt="2020-07-19T13:32:23.859" v="7" actId="1076"/>
        <pc:sldMkLst>
          <pc:docMk/>
          <pc:sldMk cId="1515717326" sldId="321"/>
        </pc:sldMkLst>
        <pc:picChg chg="add mod">
          <ac:chgData name="Keum DongJin" userId="60d841dff55cd24f" providerId="LiveId" clId="{BFD8EA80-DAD3-4EC3-8C70-D772BAFF367B}" dt="2020-07-19T13:32:23.859" v="7" actId="1076"/>
          <ac:picMkLst>
            <pc:docMk/>
            <pc:sldMk cId="1515717326" sldId="321"/>
            <ac:picMk id="15" creationId="{94B4CC51-3A7A-44AA-92E6-4369E1C1797B}"/>
          </ac:picMkLst>
        </pc:picChg>
      </pc:sldChg>
      <pc:sldChg chg="addSp delSp modSp add mod ord delAnim">
        <pc:chgData name="Keum DongJin" userId="60d841dff55cd24f" providerId="LiveId" clId="{BFD8EA80-DAD3-4EC3-8C70-D772BAFF367B}" dt="2020-07-19T15:22:29.247" v="387" actId="1076"/>
        <pc:sldMkLst>
          <pc:docMk/>
          <pc:sldMk cId="2389068530" sldId="322"/>
        </pc:sldMkLst>
        <pc:spChg chg="mod">
          <ac:chgData name="Keum DongJin" userId="60d841dff55cd24f" providerId="LiveId" clId="{BFD8EA80-DAD3-4EC3-8C70-D772BAFF367B}" dt="2020-07-19T14:51:11.976" v="58"/>
          <ac:spMkLst>
            <pc:docMk/>
            <pc:sldMk cId="2389068530" sldId="322"/>
            <ac:spMk id="4" creationId="{00000000-0000-0000-0000-000000000000}"/>
          </ac:spMkLst>
        </pc:spChg>
        <pc:spChg chg="mod">
          <ac:chgData name="Keum DongJin" userId="60d841dff55cd24f" providerId="LiveId" clId="{BFD8EA80-DAD3-4EC3-8C70-D772BAFF367B}" dt="2020-07-19T15:22:24.416" v="385" actId="1076"/>
          <ac:spMkLst>
            <pc:docMk/>
            <pc:sldMk cId="2389068530" sldId="322"/>
            <ac:spMk id="13" creationId="{00000000-0000-0000-0000-000000000000}"/>
          </ac:spMkLst>
        </pc:spChg>
        <pc:spChg chg="del">
          <ac:chgData name="Keum DongJin" userId="60d841dff55cd24f" providerId="LiveId" clId="{BFD8EA80-DAD3-4EC3-8C70-D772BAFF367B}" dt="2020-07-19T14:50:50.595" v="14" actId="478"/>
          <ac:spMkLst>
            <pc:docMk/>
            <pc:sldMk cId="2389068530" sldId="322"/>
            <ac:spMk id="15" creationId="{A4077C71-AA9B-4BB9-83D7-DE53D92CC9AC}"/>
          </ac:spMkLst>
        </pc:spChg>
        <pc:spChg chg="del">
          <ac:chgData name="Keum DongJin" userId="60d841dff55cd24f" providerId="LiveId" clId="{BFD8EA80-DAD3-4EC3-8C70-D772BAFF367B}" dt="2020-07-19T14:50:58.788" v="19" actId="478"/>
          <ac:spMkLst>
            <pc:docMk/>
            <pc:sldMk cId="2389068530" sldId="322"/>
            <ac:spMk id="16" creationId="{4EC56459-C7D1-4F48-9A15-3A406EC415FA}"/>
          </ac:spMkLst>
        </pc:spChg>
        <pc:spChg chg="del">
          <ac:chgData name="Keum DongJin" userId="60d841dff55cd24f" providerId="LiveId" clId="{BFD8EA80-DAD3-4EC3-8C70-D772BAFF367B}" dt="2020-07-19T14:50:54.360" v="17" actId="478"/>
          <ac:spMkLst>
            <pc:docMk/>
            <pc:sldMk cId="2389068530" sldId="322"/>
            <ac:spMk id="18" creationId="{C289E622-9536-4803-80FC-1276E1B1EE03}"/>
          </ac:spMkLst>
        </pc:spChg>
        <pc:spChg chg="del">
          <ac:chgData name="Keum DongJin" userId="60d841dff55cd24f" providerId="LiveId" clId="{BFD8EA80-DAD3-4EC3-8C70-D772BAFF367B}" dt="2020-07-19T14:50:57.522" v="18" actId="478"/>
          <ac:spMkLst>
            <pc:docMk/>
            <pc:sldMk cId="2389068530" sldId="322"/>
            <ac:spMk id="19" creationId="{E80669D7-1E89-4BFE-A584-C1FAAABC6BE0}"/>
          </ac:spMkLst>
        </pc:spChg>
        <pc:spChg chg="del">
          <ac:chgData name="Keum DongJin" userId="60d841dff55cd24f" providerId="LiveId" clId="{BFD8EA80-DAD3-4EC3-8C70-D772BAFF367B}" dt="2020-07-19T14:50:52.196" v="15" actId="478"/>
          <ac:spMkLst>
            <pc:docMk/>
            <pc:sldMk cId="2389068530" sldId="322"/>
            <ac:spMk id="20" creationId="{A9DD17ED-88CE-4EDD-AF6E-8C95BAC16E4E}"/>
          </ac:spMkLst>
        </pc:spChg>
        <pc:grpChg chg="del">
          <ac:chgData name="Keum DongJin" userId="60d841dff55cd24f" providerId="LiveId" clId="{BFD8EA80-DAD3-4EC3-8C70-D772BAFF367B}" dt="2020-07-19T14:50:45.987" v="10" actId="478"/>
          <ac:grpSpMkLst>
            <pc:docMk/>
            <pc:sldMk cId="2389068530" sldId="322"/>
            <ac:grpSpMk id="30" creationId="{523BFB72-5C96-4F9C-81DA-23F7B8C1EE47}"/>
          </ac:grpSpMkLst>
        </pc:grpChg>
        <pc:grpChg chg="del">
          <ac:chgData name="Keum DongJin" userId="60d841dff55cd24f" providerId="LiveId" clId="{BFD8EA80-DAD3-4EC3-8C70-D772BAFF367B}" dt="2020-07-19T14:50:49.130" v="13" actId="478"/>
          <ac:grpSpMkLst>
            <pc:docMk/>
            <pc:sldMk cId="2389068530" sldId="322"/>
            <ac:grpSpMk id="31" creationId="{B239F740-14A4-4D52-B0D0-7DF543067613}"/>
          </ac:grpSpMkLst>
        </pc:grpChg>
        <pc:grpChg chg="del">
          <ac:chgData name="Keum DongJin" userId="60d841dff55cd24f" providerId="LiveId" clId="{BFD8EA80-DAD3-4EC3-8C70-D772BAFF367B}" dt="2020-07-19T14:50:47.558" v="12" actId="478"/>
          <ac:grpSpMkLst>
            <pc:docMk/>
            <pc:sldMk cId="2389068530" sldId="322"/>
            <ac:grpSpMk id="32" creationId="{88EFE2B3-C7D4-4683-9BB4-DA650D6648D1}"/>
          </ac:grpSpMkLst>
        </pc:grpChg>
        <pc:picChg chg="add del mod">
          <ac:chgData name="Keum DongJin" userId="60d841dff55cd24f" providerId="LiveId" clId="{BFD8EA80-DAD3-4EC3-8C70-D772BAFF367B}" dt="2020-07-19T15:16:21.966" v="332" actId="478"/>
          <ac:picMkLst>
            <pc:docMk/>
            <pc:sldMk cId="2389068530" sldId="322"/>
            <ac:picMk id="3" creationId="{740A421D-8C1D-4407-AF05-9B2554E56A79}"/>
          </ac:picMkLst>
        </pc:picChg>
        <pc:picChg chg="add mod">
          <ac:chgData name="Keum DongJin" userId="60d841dff55cd24f" providerId="LiveId" clId="{BFD8EA80-DAD3-4EC3-8C70-D772BAFF367B}" dt="2020-07-19T15:22:09.863" v="376" actId="1076"/>
          <ac:picMkLst>
            <pc:docMk/>
            <pc:sldMk cId="2389068530" sldId="322"/>
            <ac:picMk id="5" creationId="{4A4F113F-ADE9-4CE2-A9EA-9FEE81DE05E2}"/>
          </ac:picMkLst>
        </pc:picChg>
        <pc:picChg chg="del">
          <ac:chgData name="Keum DongJin" userId="60d841dff55cd24f" providerId="LiveId" clId="{BFD8EA80-DAD3-4EC3-8C70-D772BAFF367B}" dt="2020-07-19T14:50:46.547" v="11" actId="478"/>
          <ac:picMkLst>
            <pc:docMk/>
            <pc:sldMk cId="2389068530" sldId="322"/>
            <ac:picMk id="6" creationId="{C0770B65-9ABA-40C2-996C-3AE6D7D89EB7}"/>
          </ac:picMkLst>
        </pc:picChg>
        <pc:picChg chg="add del mod modCrop">
          <ac:chgData name="Keum DongJin" userId="60d841dff55cd24f" providerId="LiveId" clId="{BFD8EA80-DAD3-4EC3-8C70-D772BAFF367B}" dt="2020-07-19T15:22:29.247" v="387" actId="1076"/>
          <ac:picMkLst>
            <pc:docMk/>
            <pc:sldMk cId="2389068530" sldId="322"/>
            <ac:picMk id="7" creationId="{F2F958A0-8874-4041-9963-1F63042B5916}"/>
          </ac:picMkLst>
        </pc:picChg>
        <pc:picChg chg="add mod">
          <ac:chgData name="Keum DongJin" userId="60d841dff55cd24f" providerId="LiveId" clId="{BFD8EA80-DAD3-4EC3-8C70-D772BAFF367B}" dt="2020-07-19T15:22:20.566" v="382" actId="1076"/>
          <ac:picMkLst>
            <pc:docMk/>
            <pc:sldMk cId="2389068530" sldId="322"/>
            <ac:picMk id="8" creationId="{4384EA8A-96D6-4F1F-AB95-90A7528BA167}"/>
          </ac:picMkLst>
        </pc:picChg>
        <pc:picChg chg="add mod">
          <ac:chgData name="Keum DongJin" userId="60d841dff55cd24f" providerId="LiveId" clId="{BFD8EA80-DAD3-4EC3-8C70-D772BAFF367B}" dt="2020-07-19T15:22:25.943" v="386" actId="1076"/>
          <ac:picMkLst>
            <pc:docMk/>
            <pc:sldMk cId="2389068530" sldId="322"/>
            <ac:picMk id="9" creationId="{A6675F91-3A58-4405-882B-BC58E5CC42D5}"/>
          </ac:picMkLst>
        </pc:picChg>
        <pc:picChg chg="add mod">
          <ac:chgData name="Keum DongJin" userId="60d841dff55cd24f" providerId="LiveId" clId="{BFD8EA80-DAD3-4EC3-8C70-D772BAFF367B}" dt="2020-07-19T15:22:22.127" v="383" actId="1076"/>
          <ac:picMkLst>
            <pc:docMk/>
            <pc:sldMk cId="2389068530" sldId="322"/>
            <ac:picMk id="10" creationId="{3D619313-9889-4F32-8087-8252EA4214A7}"/>
          </ac:picMkLst>
        </pc:picChg>
        <pc:picChg chg="del">
          <ac:chgData name="Keum DongJin" userId="60d841dff55cd24f" providerId="LiveId" clId="{BFD8EA80-DAD3-4EC3-8C70-D772BAFF367B}" dt="2020-07-19T14:50:53.688" v="16" actId="478"/>
          <ac:picMkLst>
            <pc:docMk/>
            <pc:sldMk cId="2389068530" sldId="322"/>
            <ac:picMk id="21" creationId="{D0089AFB-8EFF-4822-95A7-B4C7E834660A}"/>
          </ac:picMkLst>
        </pc:picChg>
      </pc:sldChg>
      <pc:sldChg chg="addSp modSp add mod ord modAnim">
        <pc:chgData name="Keum DongJin" userId="60d841dff55cd24f" providerId="LiveId" clId="{BFD8EA80-DAD3-4EC3-8C70-D772BAFF367B}" dt="2020-07-19T15:27:55.116" v="390"/>
        <pc:sldMkLst>
          <pc:docMk/>
          <pc:sldMk cId="1219895287" sldId="323"/>
        </pc:sldMkLst>
        <pc:spChg chg="mod">
          <ac:chgData name="Keum DongJin" userId="60d841dff55cd24f" providerId="LiveId" clId="{BFD8EA80-DAD3-4EC3-8C70-D772BAFF367B}" dt="2020-07-19T15:09:40.473" v="268" actId="20577"/>
          <ac:spMkLst>
            <pc:docMk/>
            <pc:sldMk cId="1219895287" sldId="323"/>
            <ac:spMk id="4" creationId="{00000000-0000-0000-0000-000000000000}"/>
          </ac:spMkLst>
        </pc:spChg>
        <pc:spChg chg="mod">
          <ac:chgData name="Keum DongJin" userId="60d841dff55cd24f" providerId="LiveId" clId="{BFD8EA80-DAD3-4EC3-8C70-D772BAFF367B}" dt="2020-07-19T14:53:04.791" v="153" actId="6549"/>
          <ac:spMkLst>
            <pc:docMk/>
            <pc:sldMk cId="1219895287" sldId="323"/>
            <ac:spMk id="13" creationId="{00000000-0000-0000-0000-000000000000}"/>
          </ac:spMkLst>
        </pc:spChg>
        <pc:picChg chg="add mod">
          <ac:chgData name="Keum DongJin" userId="60d841dff55cd24f" providerId="LiveId" clId="{BFD8EA80-DAD3-4EC3-8C70-D772BAFF367B}" dt="2020-07-19T14:53:20.889" v="159" actId="14100"/>
          <ac:picMkLst>
            <pc:docMk/>
            <pc:sldMk cId="1219895287" sldId="323"/>
            <ac:picMk id="2" creationId="{27C2845C-7DEA-4707-B5FE-834BEBD7C243}"/>
          </ac:picMkLst>
        </pc:picChg>
        <pc:picChg chg="add mod">
          <ac:chgData name="Keum DongJin" userId="60d841dff55cd24f" providerId="LiveId" clId="{BFD8EA80-DAD3-4EC3-8C70-D772BAFF367B}" dt="2020-07-19T14:53:14.647" v="157" actId="1076"/>
          <ac:picMkLst>
            <pc:docMk/>
            <pc:sldMk cId="1219895287" sldId="323"/>
            <ac:picMk id="3" creationId="{E20CB44F-0FC3-452E-BAF4-566396C3C649}"/>
          </ac:picMkLst>
        </pc:picChg>
        <pc:picChg chg="add mod">
          <ac:chgData name="Keum DongJin" userId="60d841dff55cd24f" providerId="LiveId" clId="{BFD8EA80-DAD3-4EC3-8C70-D772BAFF367B}" dt="2020-07-19T14:53:36.343" v="163" actId="1076"/>
          <ac:picMkLst>
            <pc:docMk/>
            <pc:sldMk cId="1219895287" sldId="323"/>
            <ac:picMk id="7" creationId="{588972CF-B3BF-4896-96E2-3A7C3C6EB033}"/>
          </ac:picMkLst>
        </pc:picChg>
        <pc:picChg chg="add mod">
          <ac:chgData name="Keum DongJin" userId="60d841dff55cd24f" providerId="LiveId" clId="{BFD8EA80-DAD3-4EC3-8C70-D772BAFF367B}" dt="2020-07-19T14:53:41.441" v="165" actId="1076"/>
          <ac:picMkLst>
            <pc:docMk/>
            <pc:sldMk cId="1219895287" sldId="323"/>
            <ac:picMk id="9" creationId="{79587222-4D3D-49C1-8EE4-9EF428ABA5D3}"/>
          </ac:picMkLst>
        </pc:picChg>
        <pc:picChg chg="add mod">
          <ac:chgData name="Keum DongJin" userId="60d841dff55cd24f" providerId="LiveId" clId="{BFD8EA80-DAD3-4EC3-8C70-D772BAFF367B}" dt="2020-07-19T14:53:45.624" v="167" actId="1076"/>
          <ac:picMkLst>
            <pc:docMk/>
            <pc:sldMk cId="1219895287" sldId="323"/>
            <ac:picMk id="11" creationId="{9900FAA8-514C-4DA9-BEA4-53940D3DB21A}"/>
          </ac:picMkLst>
        </pc:picChg>
      </pc:sldChg>
      <pc:sldChg chg="addSp delSp modSp add mod ord modAnim">
        <pc:chgData name="Keum DongJin" userId="60d841dff55cd24f" providerId="LiveId" clId="{BFD8EA80-DAD3-4EC3-8C70-D772BAFF367B}" dt="2020-07-19T15:15:53.563" v="331"/>
        <pc:sldMkLst>
          <pc:docMk/>
          <pc:sldMk cId="3223913715" sldId="324"/>
        </pc:sldMkLst>
        <pc:spChg chg="mod">
          <ac:chgData name="Keum DongJin" userId="60d841dff55cd24f" providerId="LiveId" clId="{BFD8EA80-DAD3-4EC3-8C70-D772BAFF367B}" dt="2020-07-19T14:52:01.408" v="151"/>
          <ac:spMkLst>
            <pc:docMk/>
            <pc:sldMk cId="3223913715" sldId="324"/>
            <ac:spMk id="4" creationId="{00000000-0000-0000-0000-000000000000}"/>
          </ac:spMkLst>
        </pc:spChg>
        <pc:spChg chg="add mod ord">
          <ac:chgData name="Keum DongJin" userId="60d841dff55cd24f" providerId="LiveId" clId="{BFD8EA80-DAD3-4EC3-8C70-D772BAFF367B}" dt="2020-07-19T15:13:54.295" v="314" actId="171"/>
          <ac:spMkLst>
            <pc:docMk/>
            <pc:sldMk cId="3223913715" sldId="324"/>
            <ac:spMk id="6" creationId="{37EFD3BD-4192-447D-BC56-C70C33548238}"/>
          </ac:spMkLst>
        </pc:spChg>
        <pc:spChg chg="add mod">
          <ac:chgData name="Keum DongJin" userId="60d841dff55cd24f" providerId="LiveId" clId="{BFD8EA80-DAD3-4EC3-8C70-D772BAFF367B}" dt="2020-07-19T15:13:11.792" v="305" actId="14100"/>
          <ac:spMkLst>
            <pc:docMk/>
            <pc:sldMk cId="3223913715" sldId="324"/>
            <ac:spMk id="11" creationId="{103706F5-7450-474A-94E2-8125151D17E1}"/>
          </ac:spMkLst>
        </pc:spChg>
        <pc:spChg chg="mod ord">
          <ac:chgData name="Keum DongJin" userId="60d841dff55cd24f" providerId="LiveId" clId="{BFD8EA80-DAD3-4EC3-8C70-D772BAFF367B}" dt="2020-07-19T15:13:39.575" v="312" actId="167"/>
          <ac:spMkLst>
            <pc:docMk/>
            <pc:sldMk cId="3223913715" sldId="324"/>
            <ac:spMk id="13" creationId="{00000000-0000-0000-0000-000000000000}"/>
          </ac:spMkLst>
        </pc:spChg>
        <pc:picChg chg="add mod ord">
          <ac:chgData name="Keum DongJin" userId="60d841dff55cd24f" providerId="LiveId" clId="{BFD8EA80-DAD3-4EC3-8C70-D772BAFF367B}" dt="2020-07-19T15:13:37.165" v="311" actId="167"/>
          <ac:picMkLst>
            <pc:docMk/>
            <pc:sldMk cId="3223913715" sldId="324"/>
            <ac:picMk id="3" creationId="{36D4466D-321D-432E-ACAA-85E877B33BBD}"/>
          </ac:picMkLst>
        </pc:picChg>
        <pc:picChg chg="add del mod">
          <ac:chgData name="Keum DongJin" userId="60d841dff55cd24f" providerId="LiveId" clId="{BFD8EA80-DAD3-4EC3-8C70-D772BAFF367B}" dt="2020-07-19T15:12:36.713" v="294" actId="478"/>
          <ac:picMkLst>
            <pc:docMk/>
            <pc:sldMk cId="3223913715" sldId="324"/>
            <ac:picMk id="7" creationId="{41667BA1-C7E3-45D7-9B33-1D90408B99A0}"/>
          </ac:picMkLst>
        </pc:picChg>
        <pc:picChg chg="add mod ord">
          <ac:chgData name="Keum DongJin" userId="60d841dff55cd24f" providerId="LiveId" clId="{BFD8EA80-DAD3-4EC3-8C70-D772BAFF367B}" dt="2020-07-19T15:13:33.384" v="309" actId="167"/>
          <ac:picMkLst>
            <pc:docMk/>
            <pc:sldMk cId="3223913715" sldId="324"/>
            <ac:picMk id="9" creationId="{212FE9A0-2545-4762-A4BF-25C67C8EFDC9}"/>
          </ac:picMkLst>
        </pc:picChg>
        <pc:picChg chg="add mod">
          <ac:chgData name="Keum DongJin" userId="60d841dff55cd24f" providerId="LiveId" clId="{BFD8EA80-DAD3-4EC3-8C70-D772BAFF367B}" dt="2020-07-19T15:14:30.191" v="321" actId="14100"/>
          <ac:picMkLst>
            <pc:docMk/>
            <pc:sldMk cId="3223913715" sldId="324"/>
            <ac:picMk id="12" creationId="{55D066FA-E797-437B-83A1-8F6490A6E11E}"/>
          </ac:picMkLst>
        </pc:picChg>
        <pc:picChg chg="add mod">
          <ac:chgData name="Keum DongJin" userId="60d841dff55cd24f" providerId="LiveId" clId="{BFD8EA80-DAD3-4EC3-8C70-D772BAFF367B}" dt="2020-07-19T15:14:56.598" v="328" actId="14100"/>
          <ac:picMkLst>
            <pc:docMk/>
            <pc:sldMk cId="3223913715" sldId="324"/>
            <ac:picMk id="15" creationId="{801C1994-1184-4437-808C-37EA501BAB8F}"/>
          </ac:picMkLst>
        </pc:picChg>
      </pc:sldChg>
      <pc:sldChg chg="addSp delSp modSp add del mod">
        <pc:chgData name="Keum DongJin" userId="60d841dff55cd24f" providerId="LiveId" clId="{BFD8EA80-DAD3-4EC3-8C70-D772BAFF367B}" dt="2020-07-19T15:27:21.388" v="388" actId="47"/>
        <pc:sldMkLst>
          <pc:docMk/>
          <pc:sldMk cId="1746063287" sldId="325"/>
        </pc:sldMkLst>
        <pc:picChg chg="del">
          <ac:chgData name="Keum DongJin" userId="60d841dff55cd24f" providerId="LiveId" clId="{BFD8EA80-DAD3-4EC3-8C70-D772BAFF367B}" dt="2020-07-19T14:57:57.437" v="174" actId="478"/>
          <ac:picMkLst>
            <pc:docMk/>
            <pc:sldMk cId="1746063287" sldId="325"/>
            <ac:picMk id="2" creationId="{27C2845C-7DEA-4707-B5FE-834BEBD7C243}"/>
          </ac:picMkLst>
        </pc:picChg>
        <pc:picChg chg="del">
          <ac:chgData name="Keum DongJin" userId="60d841dff55cd24f" providerId="LiveId" clId="{BFD8EA80-DAD3-4EC3-8C70-D772BAFF367B}" dt="2020-07-19T14:57:56.885" v="173" actId="478"/>
          <ac:picMkLst>
            <pc:docMk/>
            <pc:sldMk cId="1746063287" sldId="325"/>
            <ac:picMk id="3" creationId="{E20CB44F-0FC3-452E-BAF4-566396C3C649}"/>
          </ac:picMkLst>
        </pc:picChg>
        <pc:picChg chg="add mod">
          <ac:chgData name="Keum DongJin" userId="60d841dff55cd24f" providerId="LiveId" clId="{BFD8EA80-DAD3-4EC3-8C70-D772BAFF367B}" dt="2020-07-19T14:58:02.688" v="177" actId="14100"/>
          <ac:picMkLst>
            <pc:docMk/>
            <pc:sldMk cId="1746063287" sldId="325"/>
            <ac:picMk id="5" creationId="{C7041A1E-A532-4544-B85F-7F4A3B0A9167}"/>
          </ac:picMkLst>
        </pc:picChg>
        <pc:picChg chg="add mod">
          <ac:chgData name="Keum DongJin" userId="60d841dff55cd24f" providerId="LiveId" clId="{BFD8EA80-DAD3-4EC3-8C70-D772BAFF367B}" dt="2020-07-19T15:06:53.991" v="183" actId="1076"/>
          <ac:picMkLst>
            <pc:docMk/>
            <pc:sldMk cId="1746063287" sldId="325"/>
            <ac:picMk id="6" creationId="{B07613DE-C88E-4EF7-8738-9CAEBD729A0A}"/>
          </ac:picMkLst>
        </pc:picChg>
        <pc:picChg chg="del">
          <ac:chgData name="Keum DongJin" userId="60d841dff55cd24f" providerId="LiveId" clId="{BFD8EA80-DAD3-4EC3-8C70-D772BAFF367B}" dt="2020-07-19T15:06:51.102" v="180" actId="478"/>
          <ac:picMkLst>
            <pc:docMk/>
            <pc:sldMk cId="1746063287" sldId="325"/>
            <ac:picMk id="7" creationId="{588972CF-B3BF-4896-96E2-3A7C3C6EB033}"/>
          </ac:picMkLst>
        </pc:picChg>
        <pc:picChg chg="del">
          <ac:chgData name="Keum DongJin" userId="60d841dff55cd24f" providerId="LiveId" clId="{BFD8EA80-DAD3-4EC3-8C70-D772BAFF367B}" dt="2020-07-19T15:06:51.721" v="181" actId="478"/>
          <ac:picMkLst>
            <pc:docMk/>
            <pc:sldMk cId="1746063287" sldId="325"/>
            <ac:picMk id="9" creationId="{79587222-4D3D-49C1-8EE4-9EF428ABA5D3}"/>
          </ac:picMkLst>
        </pc:picChg>
        <pc:picChg chg="del">
          <ac:chgData name="Keum DongJin" userId="60d841dff55cd24f" providerId="LiveId" clId="{BFD8EA80-DAD3-4EC3-8C70-D772BAFF367B}" dt="2020-07-19T15:06:52.673" v="182" actId="478"/>
          <ac:picMkLst>
            <pc:docMk/>
            <pc:sldMk cId="1746063287" sldId="325"/>
            <ac:picMk id="11" creationId="{9900FAA8-514C-4DA9-BEA4-53940D3DB21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49925-131D-4858-BCE0-3F45429CA24B}" type="datetimeFigureOut">
              <a:rPr lang="ko-KR" altLang="en-US" smtClean="0"/>
              <a:t>2020-07-20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70DE55-DA60-48C6-A744-0BEDEF9544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79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0DE55-DA60-48C6-A744-0BEDEF9544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938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70DE55-DA60-48C6-A744-0BEDEF95441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2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8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95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94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05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73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313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5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269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4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885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51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3.png"/><Relationship Id="rId3" Type="http://schemas.openxmlformats.org/officeDocument/2006/relationships/image" Target="../media/image23.png"/><Relationship Id="rId21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15.png"/><Relationship Id="rId17" Type="http://schemas.openxmlformats.org/officeDocument/2006/relationships/image" Target="../media/image36.png"/><Relationship Id="rId25" Type="http://schemas.openxmlformats.org/officeDocument/2006/relationships/image" Target="../media/image42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14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23" Type="http://schemas.openxmlformats.org/officeDocument/2006/relationships/image" Target="../media/image41.png"/><Relationship Id="rId10" Type="http://schemas.openxmlformats.org/officeDocument/2006/relationships/image" Target="../media/image30.png"/><Relationship Id="rId19" Type="http://schemas.openxmlformats.org/officeDocument/2006/relationships/image" Target="../media/image38.png"/><Relationship Id="rId4" Type="http://schemas.openxmlformats.org/officeDocument/2006/relationships/image" Target="../media/image24.jfif"/><Relationship Id="rId9" Type="http://schemas.openxmlformats.org/officeDocument/2006/relationships/image" Target="../media/image29.png"/><Relationship Id="rId14" Type="http://schemas.openxmlformats.org/officeDocument/2006/relationships/image" Target="../media/image33.png"/><Relationship Id="rId22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hyperlink" Target="http://localhost:5000/main/login.j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자유형 22"/>
          <p:cNvSpPr/>
          <p:nvPr/>
        </p:nvSpPr>
        <p:spPr>
          <a:xfrm>
            <a:off x="-12700" y="124028"/>
            <a:ext cx="12192000" cy="4889500"/>
          </a:xfrm>
          <a:custGeom>
            <a:avLst/>
            <a:gdLst>
              <a:gd name="connsiteX0" fmla="*/ 0 w 12192000"/>
              <a:gd name="connsiteY0" fmla="*/ 0 h 4889500"/>
              <a:gd name="connsiteX1" fmla="*/ 1727200 w 12192000"/>
              <a:gd name="connsiteY1" fmla="*/ 1028700 h 4889500"/>
              <a:gd name="connsiteX2" fmla="*/ 3213100 w 12192000"/>
              <a:gd name="connsiteY2" fmla="*/ 838200 h 4889500"/>
              <a:gd name="connsiteX3" fmla="*/ 3759200 w 12192000"/>
              <a:gd name="connsiteY3" fmla="*/ 1447800 h 4889500"/>
              <a:gd name="connsiteX4" fmla="*/ 5080000 w 12192000"/>
              <a:gd name="connsiteY4" fmla="*/ 1600200 h 4889500"/>
              <a:gd name="connsiteX5" fmla="*/ 6375400 w 12192000"/>
              <a:gd name="connsiteY5" fmla="*/ 2743200 h 4889500"/>
              <a:gd name="connsiteX6" fmla="*/ 8597900 w 12192000"/>
              <a:gd name="connsiteY6" fmla="*/ 3251200 h 4889500"/>
              <a:gd name="connsiteX7" fmla="*/ 8839200 w 12192000"/>
              <a:gd name="connsiteY7" fmla="*/ 3822700 h 4889500"/>
              <a:gd name="connsiteX8" fmla="*/ 10363200 w 12192000"/>
              <a:gd name="connsiteY8" fmla="*/ 4267200 h 4889500"/>
              <a:gd name="connsiteX9" fmla="*/ 11518900 w 12192000"/>
              <a:gd name="connsiteY9" fmla="*/ 4813300 h 4889500"/>
              <a:gd name="connsiteX10" fmla="*/ 12192000 w 12192000"/>
              <a:gd name="connsiteY10" fmla="*/ 4889500 h 4889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889500">
                <a:moveTo>
                  <a:pt x="0" y="0"/>
                </a:moveTo>
                <a:lnTo>
                  <a:pt x="1727200" y="1028700"/>
                </a:lnTo>
                <a:lnTo>
                  <a:pt x="3213100" y="838200"/>
                </a:lnTo>
                <a:lnTo>
                  <a:pt x="3759200" y="1447800"/>
                </a:lnTo>
                <a:lnTo>
                  <a:pt x="5080000" y="1600200"/>
                </a:lnTo>
                <a:lnTo>
                  <a:pt x="6375400" y="2743200"/>
                </a:lnTo>
                <a:lnTo>
                  <a:pt x="8597900" y="3251200"/>
                </a:lnTo>
                <a:lnTo>
                  <a:pt x="8839200" y="3822700"/>
                </a:lnTo>
                <a:lnTo>
                  <a:pt x="10363200" y="4267200"/>
                </a:lnTo>
                <a:lnTo>
                  <a:pt x="11518900" y="4813300"/>
                </a:lnTo>
                <a:lnTo>
                  <a:pt x="12192000" y="4889500"/>
                </a:lnTo>
              </a:path>
            </a:pathLst>
          </a:custGeom>
          <a:noFill/>
          <a:ln>
            <a:solidFill>
              <a:srgbClr val="563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4" name="자유형 23"/>
          <p:cNvSpPr/>
          <p:nvPr/>
        </p:nvSpPr>
        <p:spPr>
          <a:xfrm>
            <a:off x="-25400" y="1460500"/>
            <a:ext cx="10668000" cy="5410200"/>
          </a:xfrm>
          <a:custGeom>
            <a:avLst/>
            <a:gdLst>
              <a:gd name="connsiteX0" fmla="*/ 0 w 10668000"/>
              <a:gd name="connsiteY0" fmla="*/ 76200 h 5410200"/>
              <a:gd name="connsiteX1" fmla="*/ 1879600 w 10668000"/>
              <a:gd name="connsiteY1" fmla="*/ 165100 h 5410200"/>
              <a:gd name="connsiteX2" fmla="*/ 2895600 w 10668000"/>
              <a:gd name="connsiteY2" fmla="*/ 0 h 5410200"/>
              <a:gd name="connsiteX3" fmla="*/ 3746500 w 10668000"/>
              <a:gd name="connsiteY3" fmla="*/ 736600 h 5410200"/>
              <a:gd name="connsiteX4" fmla="*/ 5092700 w 10668000"/>
              <a:gd name="connsiteY4" fmla="*/ 1320800 h 5410200"/>
              <a:gd name="connsiteX5" fmla="*/ 6375400 w 10668000"/>
              <a:gd name="connsiteY5" fmla="*/ 3314700 h 5410200"/>
              <a:gd name="connsiteX6" fmla="*/ 8623300 w 10668000"/>
              <a:gd name="connsiteY6" fmla="*/ 4508500 h 5410200"/>
              <a:gd name="connsiteX7" fmla="*/ 9969500 w 10668000"/>
              <a:gd name="connsiteY7" fmla="*/ 5092700 h 5410200"/>
              <a:gd name="connsiteX8" fmla="*/ 10668000 w 10668000"/>
              <a:gd name="connsiteY8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68000" h="5410200">
                <a:moveTo>
                  <a:pt x="0" y="76200"/>
                </a:moveTo>
                <a:lnTo>
                  <a:pt x="1879600" y="165100"/>
                </a:lnTo>
                <a:lnTo>
                  <a:pt x="2895600" y="0"/>
                </a:lnTo>
                <a:lnTo>
                  <a:pt x="3746500" y="736600"/>
                </a:lnTo>
                <a:lnTo>
                  <a:pt x="5092700" y="1320800"/>
                </a:lnTo>
                <a:lnTo>
                  <a:pt x="6375400" y="3314700"/>
                </a:lnTo>
                <a:lnTo>
                  <a:pt x="8623300" y="4508500"/>
                </a:lnTo>
                <a:lnTo>
                  <a:pt x="9969500" y="5092700"/>
                </a:lnTo>
                <a:lnTo>
                  <a:pt x="10668000" y="5410200"/>
                </a:lnTo>
              </a:path>
            </a:pathLst>
          </a:custGeom>
          <a:noFill/>
          <a:ln>
            <a:solidFill>
              <a:srgbClr val="F539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283844" y="1488473"/>
            <a:ext cx="157437" cy="157437"/>
          </a:xfrm>
          <a:prstGeom prst="ellipse">
            <a:avLst/>
          </a:prstGeom>
          <a:noFill/>
          <a:ln w="28575">
            <a:solidFill>
              <a:srgbClr val="5630C3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969644" y="4709182"/>
            <a:ext cx="157437" cy="157437"/>
          </a:xfrm>
          <a:prstGeom prst="ellipse">
            <a:avLst/>
          </a:prstGeom>
          <a:noFill/>
          <a:ln w="28575">
            <a:solidFill>
              <a:srgbClr val="F539E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0" y="2616200"/>
            <a:ext cx="12192000" cy="1397000"/>
          </a:xfrm>
          <a:prstGeom prst="rect">
            <a:avLst/>
          </a:prstGeom>
          <a:solidFill>
            <a:srgbClr val="F7F7F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dirty="0">
                <a:gradFill flip="none" rotWithShape="1">
                  <a:gsLst>
                    <a:gs pos="0">
                      <a:srgbClr val="5630C3"/>
                    </a:gs>
                    <a:gs pos="100000">
                      <a:srgbClr val="F539E5"/>
                    </a:gs>
                  </a:gsLst>
                  <a:lin ang="2700000" scaled="1"/>
                  <a:tileRect/>
                </a:gradFill>
              </a:rPr>
              <a:t>경량 </a:t>
            </a:r>
            <a:r>
              <a:rPr lang="en-US" altLang="ko-KR" sz="4000" b="1" i="1" kern="0" dirty="0">
                <a:gradFill flip="none" rotWithShape="1">
                  <a:gsLst>
                    <a:gs pos="0">
                      <a:srgbClr val="5630C3"/>
                    </a:gs>
                    <a:gs pos="100000">
                      <a:srgbClr val="F539E5"/>
                    </a:gs>
                  </a:gsLst>
                  <a:lin ang="2700000" scaled="1"/>
                  <a:tileRect/>
                </a:gradFill>
              </a:rPr>
              <a:t>SI ERP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우리를 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JAVA</a:t>
            </a:r>
            <a:endParaRPr lang="ko-KR" altLang="en-US" sz="8000" b="1" kern="0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37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프로젝트 설계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969667" y="3413786"/>
            <a:ext cx="2325687" cy="2325687"/>
          </a:xfrm>
          <a:prstGeom prst="ellipse">
            <a:avLst/>
          </a:prstGeom>
          <a:noFill/>
          <a:ln w="9525">
            <a:solidFill>
              <a:srgbClr val="5630C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22913" y="3961841"/>
            <a:ext cx="1229579" cy="1229579"/>
          </a:xfrm>
          <a:prstGeom prst="ellipse">
            <a:avLst/>
          </a:prstGeom>
          <a:noFill/>
          <a:ln w="12700">
            <a:solidFill>
              <a:srgbClr val="563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5630C3"/>
                </a:solidFill>
              </a:rPr>
              <a:t>MVC</a:t>
            </a:r>
          </a:p>
        </p:txBody>
      </p:sp>
      <p:sp>
        <p:nvSpPr>
          <p:cNvPr id="13" name="타원 12"/>
          <p:cNvSpPr/>
          <p:nvPr/>
        </p:nvSpPr>
        <p:spPr>
          <a:xfrm>
            <a:off x="4755051" y="3199169"/>
            <a:ext cx="2754922" cy="2754922"/>
          </a:xfrm>
          <a:prstGeom prst="ellipse">
            <a:avLst/>
          </a:prstGeom>
          <a:noFill/>
          <a:ln w="12700">
            <a:solidFill>
              <a:srgbClr val="5630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dirty="0">
              <a:solidFill>
                <a:prstClr val="white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cxnSp>
        <p:nvCxnSpPr>
          <p:cNvPr id="23" name="직선 연결선 22"/>
          <p:cNvCxnSpPr>
            <a:stCxn id="12" idx="0"/>
            <a:endCxn id="21" idx="4"/>
          </p:cNvCxnSpPr>
          <p:nvPr/>
        </p:nvCxnSpPr>
        <p:spPr>
          <a:xfrm flipH="1" flipV="1">
            <a:off x="6132512" y="3673282"/>
            <a:ext cx="5191" cy="288559"/>
          </a:xfrm>
          <a:prstGeom prst="line">
            <a:avLst/>
          </a:prstGeom>
          <a:ln w="9525">
            <a:solidFill>
              <a:srgbClr val="5630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18" idx="7"/>
            <a:endCxn id="12" idx="3"/>
          </p:cNvCxnSpPr>
          <p:nvPr/>
        </p:nvCxnSpPr>
        <p:spPr>
          <a:xfrm flipV="1">
            <a:off x="5381327" y="5011352"/>
            <a:ext cx="321654" cy="318933"/>
          </a:xfrm>
          <a:prstGeom prst="line">
            <a:avLst/>
          </a:prstGeom>
          <a:ln w="9525">
            <a:solidFill>
              <a:srgbClr val="5630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5" idx="1"/>
            <a:endCxn id="12" idx="5"/>
          </p:cNvCxnSpPr>
          <p:nvPr/>
        </p:nvCxnSpPr>
        <p:spPr>
          <a:xfrm flipH="1" flipV="1">
            <a:off x="6572424" y="5011352"/>
            <a:ext cx="325228" cy="318933"/>
          </a:xfrm>
          <a:prstGeom prst="line">
            <a:avLst/>
          </a:prstGeom>
          <a:ln w="9525">
            <a:solidFill>
              <a:srgbClr val="5630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4824872" y="1564024"/>
            <a:ext cx="2593010" cy="2109258"/>
            <a:chOff x="4824872" y="1564024"/>
            <a:chExt cx="2593010" cy="2109258"/>
          </a:xfrm>
        </p:grpSpPr>
        <p:grpSp>
          <p:nvGrpSpPr>
            <p:cNvPr id="5" name="그룹 4"/>
            <p:cNvGrpSpPr/>
            <p:nvPr/>
          </p:nvGrpSpPr>
          <p:grpSpPr>
            <a:xfrm>
              <a:off x="4824872" y="1564024"/>
              <a:ext cx="2593010" cy="2109258"/>
              <a:chOff x="4824872" y="1564024"/>
              <a:chExt cx="2593010" cy="2109258"/>
            </a:xfrm>
          </p:grpSpPr>
          <p:grpSp>
            <p:nvGrpSpPr>
              <p:cNvPr id="20" name="그룹 19"/>
              <p:cNvGrpSpPr/>
              <p:nvPr/>
            </p:nvGrpSpPr>
            <p:grpSpPr>
              <a:xfrm>
                <a:off x="5658398" y="2725055"/>
                <a:ext cx="948227" cy="948227"/>
                <a:chOff x="6777281" y="4096543"/>
                <a:chExt cx="1154723" cy="1154723"/>
              </a:xfrm>
            </p:grpSpPr>
            <p:sp>
              <p:nvSpPr>
                <p:cNvPr id="21" name="타원 20"/>
                <p:cNvSpPr/>
                <p:nvPr/>
              </p:nvSpPr>
              <p:spPr>
                <a:xfrm>
                  <a:off x="6777281" y="4096543"/>
                  <a:ext cx="1154723" cy="11547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22" name="타원 21"/>
                <p:cNvSpPr/>
                <p:nvPr/>
              </p:nvSpPr>
              <p:spPr>
                <a:xfrm>
                  <a:off x="6853481" y="4172743"/>
                  <a:ext cx="1002323" cy="1002323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3FA00699-5178-465A-9F3F-130CF1431F70}"/>
                  </a:ext>
                </a:extLst>
              </p:cNvPr>
              <p:cNvSpPr/>
              <p:nvPr/>
            </p:nvSpPr>
            <p:spPr>
              <a:xfrm>
                <a:off x="4824872" y="1564024"/>
                <a:ext cx="2593010" cy="1008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Controller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Front-End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와 </a:t>
                </a:r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Back-End</a:t>
                </a:r>
                <a:r>
                  <a:rPr lang="ko-KR" altLang="en-US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의 만남</a:t>
                </a:r>
                <a:endParaRPr lang="en-US" altLang="ko-KR" sz="14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333333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모델과 뷰의 상호작용을 관리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26" name="직사각형 25"/>
            <p:cNvSpPr/>
            <p:nvPr/>
          </p:nvSpPr>
          <p:spPr>
            <a:xfrm>
              <a:off x="5970345" y="3013613"/>
              <a:ext cx="4050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C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58787" y="5191420"/>
            <a:ext cx="3766226" cy="1010360"/>
            <a:chOff x="6758787" y="5191420"/>
            <a:chExt cx="3766226" cy="1010360"/>
          </a:xfrm>
        </p:grpSpPr>
        <p:grpSp>
          <p:nvGrpSpPr>
            <p:cNvPr id="2" name="그룹 1"/>
            <p:cNvGrpSpPr/>
            <p:nvPr/>
          </p:nvGrpSpPr>
          <p:grpSpPr>
            <a:xfrm>
              <a:off x="6758787" y="5191420"/>
              <a:ext cx="3766226" cy="1010360"/>
              <a:chOff x="6758787" y="5191420"/>
              <a:chExt cx="3766226" cy="1010360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758787" y="5191420"/>
                <a:ext cx="948227" cy="948227"/>
                <a:chOff x="6777281" y="4096543"/>
                <a:chExt cx="1154723" cy="1154723"/>
              </a:xfrm>
            </p:grpSpPr>
            <p:sp>
              <p:nvSpPr>
                <p:cNvPr id="15" name="타원 14"/>
                <p:cNvSpPr/>
                <p:nvPr/>
              </p:nvSpPr>
              <p:spPr>
                <a:xfrm>
                  <a:off x="6777281" y="4096543"/>
                  <a:ext cx="1154723" cy="11547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6853479" y="4172742"/>
                  <a:ext cx="1002322" cy="1002322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FA00699-5178-465A-9F3F-130CF1431F70}"/>
                  </a:ext>
                </a:extLst>
              </p:cNvPr>
              <p:cNvSpPr/>
              <p:nvPr/>
            </p:nvSpPr>
            <p:spPr>
              <a:xfrm>
                <a:off x="7932003" y="5193234"/>
                <a:ext cx="2593010" cy="1008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Model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Back-End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050" b="0" i="0" dirty="0">
                    <a:solidFill>
                      <a:srgbClr val="333333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소프트웨어 내에서 데이터</a:t>
                </a:r>
                <a:endParaRPr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7046210" y="5488563"/>
              <a:ext cx="4050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M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24090" y="5191420"/>
            <a:ext cx="3896102" cy="1064983"/>
            <a:chOff x="1624090" y="5191420"/>
            <a:chExt cx="3896102" cy="1064983"/>
          </a:xfrm>
        </p:grpSpPr>
        <p:grpSp>
          <p:nvGrpSpPr>
            <p:cNvPr id="3" name="그룹 2"/>
            <p:cNvGrpSpPr/>
            <p:nvPr/>
          </p:nvGrpSpPr>
          <p:grpSpPr>
            <a:xfrm>
              <a:off x="1624090" y="5191420"/>
              <a:ext cx="3896102" cy="1064983"/>
              <a:chOff x="1624090" y="5191420"/>
              <a:chExt cx="3896102" cy="1064983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4571965" y="5191420"/>
                <a:ext cx="948227" cy="948227"/>
                <a:chOff x="6777281" y="4096543"/>
                <a:chExt cx="1154723" cy="1154723"/>
              </a:xfrm>
            </p:grpSpPr>
            <p:sp>
              <p:nvSpPr>
                <p:cNvPr id="18" name="타원 17"/>
                <p:cNvSpPr/>
                <p:nvPr/>
              </p:nvSpPr>
              <p:spPr>
                <a:xfrm>
                  <a:off x="6777281" y="4096543"/>
                  <a:ext cx="1154723" cy="1154723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  <p:sp>
              <p:nvSpPr>
                <p:cNvPr id="19" name="타원 18"/>
                <p:cNvSpPr/>
                <p:nvPr/>
              </p:nvSpPr>
              <p:spPr>
                <a:xfrm>
                  <a:off x="6853480" y="4172742"/>
                  <a:ext cx="1002323" cy="1002323"/>
                </a:xfrm>
                <a:prstGeom prst="ellipse">
                  <a:avLst/>
                </a:prstGeom>
                <a:solidFill>
                  <a:schemeClr val="tx2">
                    <a:lumMod val="75000"/>
                  </a:schemeClr>
                </a:solidFill>
                <a:ln w="12700">
                  <a:solidFill>
                    <a:srgbClr val="5630C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ko-KR" sz="2800" dirty="0">
                    <a:solidFill>
                      <a:prstClr val="white"/>
                    </a:solidFill>
                    <a:latin typeface="야놀자 야체 B" panose="02020603020101020101" pitchFamily="18" charset="-127"/>
                    <a:ea typeface="야놀자 야체 B" panose="02020603020101020101" pitchFamily="18" charset="-127"/>
                  </a:endParaRPr>
                </a:p>
              </p:txBody>
            </p:sp>
          </p:grp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3FA00699-5178-465A-9F3F-130CF1431F70}"/>
                  </a:ext>
                </a:extLst>
              </p:cNvPr>
              <p:cNvSpPr/>
              <p:nvPr/>
            </p:nvSpPr>
            <p:spPr>
              <a:xfrm>
                <a:off x="1624090" y="5247857"/>
                <a:ext cx="2593010" cy="10085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-US" altLang="ko-KR" sz="16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View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-US" altLang="ko-KR" sz="1400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Front-End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ko-KR" altLang="en-US" sz="1000" b="0" i="0" dirty="0">
                    <a:solidFill>
                      <a:srgbClr val="333333"/>
                    </a:solidFill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사용자에게 보이는 화면 내용</a:t>
                </a:r>
                <a:endParaRPr lang="en-US" altLang="ko-KR" sz="1000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881451" y="5505281"/>
              <a:ext cx="40509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</a:rPr>
                <a:t>V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Picture 7" descr="C:\Users\ksm506\Desktop\카드 이미지\ppt\99A56B3A5A8BA16C0D.png">
            <a:extLst>
              <a:ext uri="{FF2B5EF4-FFF2-40B4-BE49-F238E27FC236}">
                <a16:creationId xmlns:a16="http://schemas.microsoft.com/office/drawing/2014/main" id="{AEC91C4C-1F6E-4E62-A567-F07D4562F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3715" y="3356446"/>
            <a:ext cx="1478948" cy="128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 descr="C:\Users\ksm506\Desktop\카드 이미지\1200px-Java_programming_language_logo.svg.png">
            <a:extLst>
              <a:ext uri="{FF2B5EF4-FFF2-40B4-BE49-F238E27FC236}">
                <a16:creationId xmlns:a16="http://schemas.microsoft.com/office/drawing/2014/main" id="{27F9D924-73B9-405D-9E70-97CAE9A01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601" y="3130688"/>
            <a:ext cx="935689" cy="144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C:\Users\ksm506\Desktop\카드 이미지\ppt\Bootstrap-Logo.png">
            <a:extLst>
              <a:ext uri="{FF2B5EF4-FFF2-40B4-BE49-F238E27FC236}">
                <a16:creationId xmlns:a16="http://schemas.microsoft.com/office/drawing/2014/main" id="{D744A3AE-CCBC-48D0-9A97-98DB25B32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352" y="3673282"/>
            <a:ext cx="1315351" cy="91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4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JAVA -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 스프링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C2845C-7DEA-4707-B5FE-834BEBD7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1" y="1900217"/>
            <a:ext cx="5520961" cy="151668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0CB44F-0FC3-452E-BAF4-566396C3C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3" y="3491344"/>
            <a:ext cx="5520961" cy="2935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8972CF-B3BF-4896-96E2-3A7C3C6E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4160" y="3521668"/>
            <a:ext cx="4405360" cy="43129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071521" y="1385485"/>
            <a:ext cx="209523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JAVA </a:t>
            </a:r>
            <a:r>
              <a:rPr lang="ko-KR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ko-KR" altLang="en-US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53314" y="1385485"/>
            <a:ext cx="25802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SPRING</a:t>
            </a:r>
            <a:r>
              <a:rPr lang="en-US" altLang="ko-KR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sz="3000" b="1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코드</a:t>
            </a:r>
            <a:endParaRPr lang="ko-KR" altLang="en-US" sz="3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563034" y="1900217"/>
            <a:ext cx="5572915" cy="1516680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화살표 4"/>
          <p:cNvSpPr/>
          <p:nvPr/>
        </p:nvSpPr>
        <p:spPr>
          <a:xfrm>
            <a:off x="6547471" y="3580222"/>
            <a:ext cx="472348" cy="27547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575963" y="5193793"/>
            <a:ext cx="5572915" cy="499872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7194976" y="3516671"/>
            <a:ext cx="4483728" cy="426955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98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5" grpId="0" animBg="1"/>
      <p:bldP spid="17" grpId="0" animBg="1"/>
      <p:bldP spid="17" grpId="1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 설계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E027831-AA2F-438B-97A5-EA5101EBAE50}"/>
              </a:ext>
            </a:extLst>
          </p:cNvPr>
          <p:cNvSpPr/>
          <p:nvPr/>
        </p:nvSpPr>
        <p:spPr>
          <a:xfrm>
            <a:off x="5509100" y="1235990"/>
            <a:ext cx="1517514" cy="748833"/>
          </a:xfrm>
          <a:prstGeom prst="roundRect">
            <a:avLst/>
          </a:prstGeom>
          <a:solidFill>
            <a:srgbClr val="F7F7F9"/>
          </a:solidFill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09100" y="1984823"/>
            <a:ext cx="1517514" cy="978487"/>
            <a:chOff x="5509100" y="1984823"/>
            <a:chExt cx="1517514" cy="978487"/>
          </a:xfrm>
        </p:grpSpPr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CFDF5D12-6E6C-4334-9017-300DD036FE93}"/>
                </a:ext>
              </a:extLst>
            </p:cNvPr>
            <p:cNvCxnSpPr>
              <a:cxnSpLocks/>
              <a:endCxn id="3" idx="0"/>
            </p:cNvCxnSpPr>
            <p:nvPr/>
          </p:nvCxnSpPr>
          <p:spPr>
            <a:xfrm>
              <a:off x="6267857" y="1984823"/>
              <a:ext cx="0" cy="229654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3B0BE6D-79D5-450F-9DDF-F0421715ECB9}"/>
                </a:ext>
              </a:extLst>
            </p:cNvPr>
            <p:cNvSpPr/>
            <p:nvPr/>
          </p:nvSpPr>
          <p:spPr>
            <a:xfrm>
              <a:off x="5509100" y="2214477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메인 페이지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09100" y="2966694"/>
            <a:ext cx="1517514" cy="975103"/>
            <a:chOff x="5509100" y="2966694"/>
            <a:chExt cx="1517514" cy="975103"/>
          </a:xfrm>
        </p:grpSpPr>
        <p:cxnSp>
          <p:nvCxnSpPr>
            <p:cNvPr id="138" name="직선 화살표 연결선 137">
              <a:extLst>
                <a:ext uri="{FF2B5EF4-FFF2-40B4-BE49-F238E27FC236}">
                  <a16:creationId xmlns:a16="http://schemas.microsoft.com/office/drawing/2014/main" id="{8812D075-3BC5-4C2B-BC93-58A05D8F133E}"/>
                </a:ext>
              </a:extLst>
            </p:cNvPr>
            <p:cNvCxnSpPr>
              <a:cxnSpLocks/>
            </p:cNvCxnSpPr>
            <p:nvPr/>
          </p:nvCxnSpPr>
          <p:spPr>
            <a:xfrm>
              <a:off x="6267857" y="2966694"/>
              <a:ext cx="0" cy="229654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22F7CC6-01C2-4BAB-9AAF-57AE4248D0CF}"/>
                </a:ext>
              </a:extLst>
            </p:cNvPr>
            <p:cNvSpPr/>
            <p:nvPr/>
          </p:nvSpPr>
          <p:spPr>
            <a:xfrm>
              <a:off x="5509100" y="3192964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메뉴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468849" y="2502299"/>
            <a:ext cx="7666270" cy="2297908"/>
            <a:chOff x="2468849" y="2502299"/>
            <a:chExt cx="7666270" cy="2297908"/>
          </a:xfrm>
        </p:grpSpPr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B5E3F1FB-FCE1-4823-A469-8212C0AFD2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6148" y="3940506"/>
              <a:ext cx="232329" cy="309246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81947BC7-6DB6-4F76-8030-91ED658A0030}"/>
                </a:ext>
              </a:extLst>
            </p:cNvPr>
            <p:cNvCxnSpPr>
              <a:cxnSpLocks/>
            </p:cNvCxnSpPr>
            <p:nvPr/>
          </p:nvCxnSpPr>
          <p:spPr>
            <a:xfrm>
              <a:off x="6639614" y="3935085"/>
              <a:ext cx="234033" cy="323213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>
              <a:extLst>
                <a:ext uri="{FF2B5EF4-FFF2-40B4-BE49-F238E27FC236}">
                  <a16:creationId xmlns:a16="http://schemas.microsoft.com/office/drawing/2014/main" id="{D457F94A-0259-412C-805E-544A408B34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01828" y="2960396"/>
              <a:ext cx="1397544" cy="468605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직선 화살표 연결선 152">
              <a:extLst>
                <a:ext uri="{FF2B5EF4-FFF2-40B4-BE49-F238E27FC236}">
                  <a16:creationId xmlns:a16="http://schemas.microsoft.com/office/drawing/2014/main" id="{B1F36C51-38A4-4FE3-A37E-5B8540D347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22109" y="2967979"/>
              <a:ext cx="1353406" cy="459689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362F7A94-D63F-42D9-B4AA-262492B8C165}"/>
                </a:ext>
              </a:extLst>
            </p:cNvPr>
            <p:cNvSpPr/>
            <p:nvPr/>
          </p:nvSpPr>
          <p:spPr>
            <a:xfrm>
              <a:off x="8617605" y="2502299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Conference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F11063A-3B9F-48B1-A6C1-6E67B9D89B97}"/>
                </a:ext>
              </a:extLst>
            </p:cNvPr>
            <p:cNvSpPr/>
            <p:nvPr/>
          </p:nvSpPr>
          <p:spPr>
            <a:xfrm>
              <a:off x="6958520" y="4051373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Notice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7D31E63-E74E-4220-B67C-B41B7A4A7352}"/>
                </a:ext>
              </a:extLst>
            </p:cNvPr>
            <p:cNvSpPr/>
            <p:nvPr/>
          </p:nvSpPr>
          <p:spPr>
            <a:xfrm>
              <a:off x="2468849" y="2502299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My</a:t>
              </a:r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Service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CB5BE8-EC45-41FE-9EEE-579B44A6671C}"/>
                </a:ext>
              </a:extLst>
            </p:cNvPr>
            <p:cNvSpPr/>
            <p:nvPr/>
          </p:nvSpPr>
          <p:spPr>
            <a:xfrm>
              <a:off x="4111556" y="4051374"/>
              <a:ext cx="1517514" cy="748833"/>
            </a:xfrm>
            <a:prstGeom prst="roundRect">
              <a:avLst/>
            </a:prstGeom>
            <a:solidFill>
              <a:srgbClr val="F7F7F9"/>
            </a:solidFill>
            <a:ln w="19050">
              <a:solidFill>
                <a:srgbClr val="333F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Work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2954" y="1885766"/>
            <a:ext cx="11874442" cy="4469692"/>
            <a:chOff x="162954" y="1885766"/>
            <a:chExt cx="11874442" cy="4469692"/>
          </a:xfrm>
        </p:grpSpPr>
        <p:cxnSp>
          <p:nvCxnSpPr>
            <p:cNvPr id="173" name="직선 화살표 연결선 172">
              <a:extLst>
                <a:ext uri="{FF2B5EF4-FFF2-40B4-BE49-F238E27FC236}">
                  <a16:creationId xmlns:a16="http://schemas.microsoft.com/office/drawing/2014/main" id="{051EB296-BC53-4816-938A-64F2DEEF15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8848" y="4554101"/>
              <a:ext cx="1650816" cy="475757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직선 화살표 연결선 212">
              <a:extLst>
                <a:ext uri="{FF2B5EF4-FFF2-40B4-BE49-F238E27FC236}">
                  <a16:creationId xmlns:a16="http://schemas.microsoft.com/office/drawing/2014/main" id="{583FE37A-57B8-46EA-A2FD-63936C0992CD}"/>
                </a:ext>
              </a:extLst>
            </p:cNvPr>
            <p:cNvCxnSpPr>
              <a:cxnSpLocks/>
            </p:cNvCxnSpPr>
            <p:nvPr/>
          </p:nvCxnSpPr>
          <p:spPr>
            <a:xfrm>
              <a:off x="8249054" y="5532585"/>
              <a:ext cx="0" cy="307321"/>
            </a:xfrm>
            <a:prstGeom prst="straightConnector1">
              <a:avLst/>
            </a:prstGeom>
            <a:ln w="31750">
              <a:solidFill>
                <a:srgbClr val="333F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그룹 12"/>
            <p:cNvGrpSpPr/>
            <p:nvPr/>
          </p:nvGrpSpPr>
          <p:grpSpPr>
            <a:xfrm>
              <a:off x="162954" y="1885766"/>
              <a:ext cx="11874442" cy="4469692"/>
              <a:chOff x="162954" y="1885766"/>
              <a:chExt cx="11874442" cy="4469692"/>
            </a:xfrm>
          </p:grpSpPr>
          <p:sp>
            <p:nvSpPr>
              <p:cNvPr id="108" name="사각형: 둥근 모서리 107">
                <a:extLst>
                  <a:ext uri="{FF2B5EF4-FFF2-40B4-BE49-F238E27FC236}">
                    <a16:creationId xmlns:a16="http://schemas.microsoft.com/office/drawing/2014/main" id="{B5862062-2871-4359-99B0-C5D0DF3DB828}"/>
                  </a:ext>
                </a:extLst>
              </p:cNvPr>
              <p:cNvSpPr/>
              <p:nvPr/>
            </p:nvSpPr>
            <p:spPr>
              <a:xfrm>
                <a:off x="7568398" y="5029858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인사</a:t>
                </a:r>
              </a:p>
            </p:txBody>
          </p:sp>
          <p:cxnSp>
            <p:nvCxnSpPr>
              <p:cNvPr id="130" name="직선 화살표 연결선 129">
                <a:extLst>
                  <a:ext uri="{FF2B5EF4-FFF2-40B4-BE49-F238E27FC236}">
                    <a16:creationId xmlns:a16="http://schemas.microsoft.com/office/drawing/2014/main" id="{79E96357-CA23-406C-9D59-166F8A297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03154" y="2191159"/>
                <a:ext cx="665696" cy="447192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직선 화살표 연결선 161">
                <a:extLst>
                  <a:ext uri="{FF2B5EF4-FFF2-40B4-BE49-F238E27FC236}">
                    <a16:creationId xmlns:a16="http://schemas.microsoft.com/office/drawing/2014/main" id="{36EEB187-F2AD-4552-84AC-80C27780395D}"/>
                  </a:ext>
                </a:extLst>
              </p:cNvPr>
              <p:cNvCxnSpPr>
                <a:cxnSpLocks/>
                <a:endCxn id="98" idx="3"/>
              </p:cNvCxnSpPr>
              <p:nvPr/>
            </p:nvCxnSpPr>
            <p:spPr>
              <a:xfrm flipH="1">
                <a:off x="1743508" y="2853634"/>
                <a:ext cx="725342" cy="2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직선 화살표 연결선 165">
                <a:extLst>
                  <a:ext uri="{FF2B5EF4-FFF2-40B4-BE49-F238E27FC236}">
                    <a16:creationId xmlns:a16="http://schemas.microsoft.com/office/drawing/2014/main" id="{3D3CE7D4-31F2-4018-B992-B02B71C5B5C4}"/>
                  </a:ext>
                </a:extLst>
              </p:cNvPr>
              <p:cNvCxnSpPr>
                <a:cxnSpLocks/>
                <a:endCxn id="100" idx="3"/>
              </p:cNvCxnSpPr>
              <p:nvPr/>
            </p:nvCxnSpPr>
            <p:spPr>
              <a:xfrm flipH="1">
                <a:off x="1743508" y="3096475"/>
                <a:ext cx="725340" cy="477688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직선 화살표 연결선 169">
                <a:extLst>
                  <a:ext uri="{FF2B5EF4-FFF2-40B4-BE49-F238E27FC236}">
                    <a16:creationId xmlns:a16="http://schemas.microsoft.com/office/drawing/2014/main" id="{8484F002-7D65-42C2-8208-8D6EA2B422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5119" y="2853634"/>
                <a:ext cx="533620" cy="0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7" name="직선 화살표 연결선 176">
                <a:extLst>
                  <a:ext uri="{FF2B5EF4-FFF2-40B4-BE49-F238E27FC236}">
                    <a16:creationId xmlns:a16="http://schemas.microsoft.com/office/drawing/2014/main" id="{CC69B1A2-2B21-4EFD-824B-9870CC2A4E7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42651" y="4791979"/>
                <a:ext cx="241738" cy="237879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직선 화살표 연결선 184">
                <a:extLst>
                  <a:ext uri="{FF2B5EF4-FFF2-40B4-BE49-F238E27FC236}">
                    <a16:creationId xmlns:a16="http://schemas.microsoft.com/office/drawing/2014/main" id="{874F0BD2-4D26-4845-B7DF-5C4C9B534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21009" y="4800864"/>
                <a:ext cx="240039" cy="247644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직선 화살표 연결선 187">
                <a:extLst>
                  <a:ext uri="{FF2B5EF4-FFF2-40B4-BE49-F238E27FC236}">
                    <a16:creationId xmlns:a16="http://schemas.microsoft.com/office/drawing/2014/main" id="{47EC7C4E-B1FF-4DC6-82BB-C78883226A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6108" y="4566580"/>
                <a:ext cx="1942290" cy="543647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직선 화살표 연결선 192">
                <a:extLst>
                  <a:ext uri="{FF2B5EF4-FFF2-40B4-BE49-F238E27FC236}">
                    <a16:creationId xmlns:a16="http://schemas.microsoft.com/office/drawing/2014/main" id="{EBA510A5-0E12-4348-8610-43BE427929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6034" y="4542658"/>
                <a:ext cx="1211016" cy="487200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직선 화살표 연결선 196">
                <a:extLst>
                  <a:ext uri="{FF2B5EF4-FFF2-40B4-BE49-F238E27FC236}">
                    <a16:creationId xmlns:a16="http://schemas.microsoft.com/office/drawing/2014/main" id="{3D8317A0-D7DE-40F6-BB29-CB0DDAF72E4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42303" y="5521970"/>
                <a:ext cx="514123" cy="317936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직선 화살표 연결선 199">
                <a:extLst>
                  <a:ext uri="{FF2B5EF4-FFF2-40B4-BE49-F238E27FC236}">
                    <a16:creationId xmlns:a16="http://schemas.microsoft.com/office/drawing/2014/main" id="{F913135E-3716-4702-8BE3-5C0ABA313B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07820" y="5532585"/>
                <a:ext cx="0" cy="326249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직선 화살표 연결선 202">
                <a:extLst>
                  <a:ext uri="{FF2B5EF4-FFF2-40B4-BE49-F238E27FC236}">
                    <a16:creationId xmlns:a16="http://schemas.microsoft.com/office/drawing/2014/main" id="{9B07A750-F317-4B80-A4B7-F9BC42848E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9631" y="5522857"/>
                <a:ext cx="1026193" cy="326249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직선 화살표 연결선 208">
                <a:extLst>
                  <a:ext uri="{FF2B5EF4-FFF2-40B4-BE49-F238E27FC236}">
                    <a16:creationId xmlns:a16="http://schemas.microsoft.com/office/drawing/2014/main" id="{F056E337-5B45-4AF6-BA0B-057F9B6C10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4568" y="5519907"/>
                <a:ext cx="557442" cy="319999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직선 화살표 연결선 216">
                <a:extLst>
                  <a:ext uri="{FF2B5EF4-FFF2-40B4-BE49-F238E27FC236}">
                    <a16:creationId xmlns:a16="http://schemas.microsoft.com/office/drawing/2014/main" id="{4287F950-16B8-4C25-BC83-8D424BA432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2298" y="5502631"/>
                <a:ext cx="611598" cy="315363"/>
              </a:xfrm>
              <a:prstGeom prst="straightConnector1">
                <a:avLst/>
              </a:prstGeom>
              <a:ln w="31750">
                <a:solidFill>
                  <a:srgbClr val="333F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6" name="사각형: 둥근 모서리 95">
                <a:extLst>
                  <a:ext uri="{FF2B5EF4-FFF2-40B4-BE49-F238E27FC236}">
                    <a16:creationId xmlns:a16="http://schemas.microsoft.com/office/drawing/2014/main" id="{7DB19B1B-7417-46C2-B52E-36921543960F}"/>
                  </a:ext>
                </a:extLst>
              </p:cNvPr>
              <p:cNvSpPr/>
              <p:nvPr/>
            </p:nvSpPr>
            <p:spPr>
              <a:xfrm>
                <a:off x="425054" y="1885766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출퇴관리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98" name="사각형: 둥근 모서리 97">
                <a:extLst>
                  <a:ext uri="{FF2B5EF4-FFF2-40B4-BE49-F238E27FC236}">
                    <a16:creationId xmlns:a16="http://schemas.microsoft.com/office/drawing/2014/main" id="{170F9FDF-DE80-4E91-AFFF-FF804AB440AA}"/>
                  </a:ext>
                </a:extLst>
              </p:cNvPr>
              <p:cNvSpPr/>
              <p:nvPr/>
            </p:nvSpPr>
            <p:spPr>
              <a:xfrm>
                <a:off x="425054" y="2606293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급여관리</a:t>
                </a:r>
              </a:p>
            </p:txBody>
          </p:sp>
          <p:sp>
            <p:nvSpPr>
              <p:cNvPr id="100" name="사각형: 둥근 모서리 99">
                <a:extLst>
                  <a:ext uri="{FF2B5EF4-FFF2-40B4-BE49-F238E27FC236}">
                    <a16:creationId xmlns:a16="http://schemas.microsoft.com/office/drawing/2014/main" id="{69173B3E-EF29-4774-83B7-760B95EB1416}"/>
                  </a:ext>
                </a:extLst>
              </p:cNvPr>
              <p:cNvSpPr/>
              <p:nvPr/>
            </p:nvSpPr>
            <p:spPr>
              <a:xfrm>
                <a:off x="425054" y="3326820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개인일정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2" name="사각형: 둥근 모서리 101">
                <a:extLst>
                  <a:ext uri="{FF2B5EF4-FFF2-40B4-BE49-F238E27FC236}">
                    <a16:creationId xmlns:a16="http://schemas.microsoft.com/office/drawing/2014/main" id="{03EC199E-6EAE-4B94-BDA7-2579F42924AB}"/>
                  </a:ext>
                </a:extLst>
              </p:cNvPr>
              <p:cNvSpPr/>
              <p:nvPr/>
            </p:nvSpPr>
            <p:spPr>
              <a:xfrm>
                <a:off x="1208484" y="5029859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전자결재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65D09937-C930-4474-AE4E-BF2E5C0E6897}"/>
                  </a:ext>
                </a:extLst>
              </p:cNvPr>
              <p:cNvSpPr/>
              <p:nvPr/>
            </p:nvSpPr>
            <p:spPr>
              <a:xfrm>
                <a:off x="3327136" y="5029860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부서일정</a:t>
                </a:r>
              </a:p>
            </p:txBody>
          </p:sp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1C86CF87-5ABC-4032-9EB9-8F4B99E06335}"/>
                  </a:ext>
                </a:extLst>
              </p:cNvPr>
              <p:cNvSpPr/>
              <p:nvPr/>
            </p:nvSpPr>
            <p:spPr>
              <a:xfrm>
                <a:off x="5449746" y="5029858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관리자</a:t>
                </a:r>
              </a:p>
            </p:txBody>
          </p:sp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2E1B2705-6697-4EEB-8187-092763630FAE}"/>
                  </a:ext>
                </a:extLst>
              </p:cNvPr>
              <p:cNvSpPr/>
              <p:nvPr/>
            </p:nvSpPr>
            <p:spPr>
              <a:xfrm>
                <a:off x="9687050" y="5029858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게시판</a:t>
                </a:r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103A21ED-1F02-4DE8-B2BC-1F65CC1DB7A3}"/>
                  </a:ext>
                </a:extLst>
              </p:cNvPr>
              <p:cNvSpPr/>
              <p:nvPr/>
            </p:nvSpPr>
            <p:spPr>
              <a:xfrm>
                <a:off x="10718942" y="2606292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회의실</a:t>
                </a:r>
              </a:p>
            </p:txBody>
          </p:sp>
          <p:sp>
            <p:nvSpPr>
              <p:cNvPr id="114" name="사각형: 둥근 모서리 113">
                <a:extLst>
                  <a:ext uri="{FF2B5EF4-FFF2-40B4-BE49-F238E27FC236}">
                    <a16:creationId xmlns:a16="http://schemas.microsoft.com/office/drawing/2014/main" id="{DB0E2E5A-7940-4424-8030-262B0C1FE69E}"/>
                  </a:ext>
                </a:extLst>
              </p:cNvPr>
              <p:cNvSpPr/>
              <p:nvPr/>
            </p:nvSpPr>
            <p:spPr>
              <a:xfrm>
                <a:off x="162954" y="5858835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내 결재함</a:t>
                </a:r>
              </a:p>
            </p:txBody>
          </p:sp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16002235-1A4D-4DA5-8F4F-F16057A35DB3}"/>
                  </a:ext>
                </a:extLst>
              </p:cNvPr>
              <p:cNvSpPr/>
              <p:nvPr/>
            </p:nvSpPr>
            <p:spPr>
              <a:xfrm>
                <a:off x="1722070" y="5860773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결재양식</a:t>
                </a:r>
              </a:p>
            </p:txBody>
          </p:sp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72C079D1-325D-4934-B060-FC577DE76AC7}"/>
                  </a:ext>
                </a:extLst>
              </p:cNvPr>
              <p:cNvSpPr/>
              <p:nvPr/>
            </p:nvSpPr>
            <p:spPr>
              <a:xfrm>
                <a:off x="3281186" y="5858835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결재신청</a:t>
                </a:r>
              </a:p>
            </p:txBody>
          </p:sp>
          <p:sp>
            <p:nvSpPr>
              <p:cNvPr id="122" name="사각형: 둥근 모서리 121">
                <a:extLst>
                  <a:ext uri="{FF2B5EF4-FFF2-40B4-BE49-F238E27FC236}">
                    <a16:creationId xmlns:a16="http://schemas.microsoft.com/office/drawing/2014/main" id="{38F940FA-9881-454D-8384-303E34058EF9}"/>
                  </a:ext>
                </a:extLst>
              </p:cNvPr>
              <p:cNvSpPr/>
              <p:nvPr/>
            </p:nvSpPr>
            <p:spPr>
              <a:xfrm>
                <a:off x="6060056" y="5858834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조직도</a:t>
                </a:r>
              </a:p>
            </p:txBody>
          </p:sp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0DE5A623-ACBA-445A-9862-04CC1CCA6A30}"/>
                  </a:ext>
                </a:extLst>
              </p:cNvPr>
              <p:cNvSpPr/>
              <p:nvPr/>
            </p:nvSpPr>
            <p:spPr>
              <a:xfrm>
                <a:off x="7619172" y="5858834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사원관리</a:t>
                </a:r>
              </a:p>
            </p:txBody>
          </p:sp>
          <p:sp>
            <p:nvSpPr>
              <p:cNvPr id="126" name="사각형: 둥근 모서리 125">
                <a:extLst>
                  <a:ext uri="{FF2B5EF4-FFF2-40B4-BE49-F238E27FC236}">
                    <a16:creationId xmlns:a16="http://schemas.microsoft.com/office/drawing/2014/main" id="{0D5C9908-C2D5-4067-9A41-D55D6B208DD0}"/>
                  </a:ext>
                </a:extLst>
              </p:cNvPr>
              <p:cNvSpPr/>
              <p:nvPr/>
            </p:nvSpPr>
            <p:spPr>
              <a:xfrm>
                <a:off x="9178288" y="5858834"/>
                <a:ext cx="1318454" cy="494685"/>
              </a:xfrm>
              <a:prstGeom prst="roundRect">
                <a:avLst/>
              </a:prstGeom>
              <a:solidFill>
                <a:srgbClr val="F7F7F9"/>
              </a:solidFill>
              <a:ln w="19050">
                <a:solidFill>
                  <a:srgbClr val="333F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파견사원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384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ERD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 설계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1"/>
            <a:ext cx="12192000" cy="5803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0912" y="3446971"/>
            <a:ext cx="54373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 smtClean="0"/>
              <a:t>부서코드</a:t>
            </a:r>
            <a:endParaRPr lang="ko-KR" altLang="en-US" sz="700" dirty="0"/>
          </a:p>
        </p:txBody>
      </p:sp>
      <p:sp>
        <p:nvSpPr>
          <p:cNvPr id="42" name="설명선 2 41"/>
          <p:cNvSpPr/>
          <p:nvPr/>
        </p:nvSpPr>
        <p:spPr>
          <a:xfrm>
            <a:off x="3970867" y="1498600"/>
            <a:ext cx="1456266" cy="762000"/>
          </a:xfrm>
          <a:prstGeom prst="borderCallout2">
            <a:avLst>
              <a:gd name="adj1" fmla="val 42083"/>
              <a:gd name="adj2" fmla="val 100491"/>
              <a:gd name="adj3" fmla="val 42084"/>
              <a:gd name="adj4" fmla="val 116155"/>
              <a:gd name="adj5" fmla="val 128181"/>
              <a:gd name="adj6" fmla="val 11615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4110087" y="2611225"/>
            <a:ext cx="1941921" cy="169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설명선 2 43"/>
          <p:cNvSpPr/>
          <p:nvPr/>
        </p:nvSpPr>
        <p:spPr>
          <a:xfrm>
            <a:off x="386499" y="1442038"/>
            <a:ext cx="1517715" cy="1414284"/>
          </a:xfrm>
          <a:prstGeom prst="borderCallout2">
            <a:avLst>
              <a:gd name="adj1" fmla="val 100068"/>
              <a:gd name="adj2" fmla="val 73655"/>
              <a:gd name="adj3" fmla="val 123396"/>
              <a:gd name="adj4" fmla="val 74638"/>
              <a:gd name="adj5" fmla="val 123165"/>
              <a:gd name="adj6" fmla="val 2446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설명선 3 44"/>
          <p:cNvSpPr/>
          <p:nvPr/>
        </p:nvSpPr>
        <p:spPr>
          <a:xfrm>
            <a:off x="2083324" y="1470319"/>
            <a:ext cx="1564849" cy="1386003"/>
          </a:xfrm>
          <a:prstGeom prst="borderCallout3">
            <a:avLst>
              <a:gd name="adj1" fmla="val 64320"/>
              <a:gd name="adj2" fmla="val 98896"/>
              <a:gd name="adj3" fmla="val 65000"/>
              <a:gd name="adj4" fmla="val 115260"/>
              <a:gd name="adj5" fmla="val 102721"/>
              <a:gd name="adj6" fmla="val 115863"/>
              <a:gd name="adj7" fmla="val 102081"/>
              <a:gd name="adj8" fmla="val 1290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설명선 2 45"/>
          <p:cNvSpPr/>
          <p:nvPr/>
        </p:nvSpPr>
        <p:spPr>
          <a:xfrm>
            <a:off x="6306532" y="1526881"/>
            <a:ext cx="1489435" cy="933515"/>
          </a:xfrm>
          <a:prstGeom prst="borderCallout2">
            <a:avLst>
              <a:gd name="adj1" fmla="val 73280"/>
              <a:gd name="adj2" fmla="val -2004"/>
              <a:gd name="adj3" fmla="val 74290"/>
              <a:gd name="adj4" fmla="val -33123"/>
              <a:gd name="adj5" fmla="val 95333"/>
              <a:gd name="adj6" fmla="val -3274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설명선 2 46"/>
          <p:cNvSpPr/>
          <p:nvPr/>
        </p:nvSpPr>
        <p:spPr>
          <a:xfrm>
            <a:off x="8144759" y="1508027"/>
            <a:ext cx="1583703" cy="1206893"/>
          </a:xfrm>
          <a:prstGeom prst="borderCallout2">
            <a:avLst>
              <a:gd name="adj1" fmla="val 101545"/>
              <a:gd name="adj2" fmla="val 47024"/>
              <a:gd name="adj3" fmla="val 120290"/>
              <a:gd name="adj4" fmla="val 47619"/>
              <a:gd name="adj5" fmla="val 120311"/>
              <a:gd name="adj6" fmla="val -13238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설명선 2 47"/>
          <p:cNvSpPr/>
          <p:nvPr/>
        </p:nvSpPr>
        <p:spPr>
          <a:xfrm>
            <a:off x="9954705" y="2677211"/>
            <a:ext cx="1772240" cy="1036949"/>
          </a:xfrm>
          <a:prstGeom prst="borderCallout2">
            <a:avLst>
              <a:gd name="adj1" fmla="val 56023"/>
              <a:gd name="adj2" fmla="val -1950"/>
              <a:gd name="adj3" fmla="val 56023"/>
              <a:gd name="adj4" fmla="val -219858"/>
              <a:gd name="adj5" fmla="val 57046"/>
              <a:gd name="adj6" fmla="val -22060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설명선 2 48"/>
          <p:cNvSpPr/>
          <p:nvPr/>
        </p:nvSpPr>
        <p:spPr>
          <a:xfrm>
            <a:off x="6966408" y="3647026"/>
            <a:ext cx="1489435" cy="1066376"/>
          </a:xfrm>
          <a:prstGeom prst="borderCallout2">
            <a:avLst>
              <a:gd name="adj1" fmla="val 34662"/>
              <a:gd name="adj2" fmla="val -105"/>
              <a:gd name="adj3" fmla="val 34662"/>
              <a:gd name="adj4" fmla="val -60338"/>
              <a:gd name="adj5" fmla="val 33824"/>
              <a:gd name="adj6" fmla="val -5995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설명선 2 49"/>
          <p:cNvSpPr/>
          <p:nvPr/>
        </p:nvSpPr>
        <p:spPr>
          <a:xfrm>
            <a:off x="4298623" y="5505254"/>
            <a:ext cx="1348033" cy="895546"/>
          </a:xfrm>
          <a:prstGeom prst="borderCallout2">
            <a:avLst>
              <a:gd name="adj1" fmla="val -12829"/>
              <a:gd name="adj2" fmla="val 45513"/>
              <a:gd name="adj3" fmla="val -21250"/>
              <a:gd name="adj4" fmla="val 45571"/>
              <a:gd name="adj5" fmla="val -33816"/>
              <a:gd name="adj6" fmla="val 4494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설명선 2 50"/>
          <p:cNvSpPr/>
          <p:nvPr/>
        </p:nvSpPr>
        <p:spPr>
          <a:xfrm>
            <a:off x="2234153" y="4920792"/>
            <a:ext cx="1489435" cy="1432874"/>
          </a:xfrm>
          <a:prstGeom prst="borderCallout2">
            <a:avLst>
              <a:gd name="adj1" fmla="val -11513"/>
              <a:gd name="adj2" fmla="val 65718"/>
              <a:gd name="adj3" fmla="val -35855"/>
              <a:gd name="adj4" fmla="val 65611"/>
              <a:gd name="adj5" fmla="val -35526"/>
              <a:gd name="adj6" fmla="val 12485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설명선 3 51"/>
          <p:cNvSpPr/>
          <p:nvPr/>
        </p:nvSpPr>
        <p:spPr>
          <a:xfrm>
            <a:off x="377072" y="4411744"/>
            <a:ext cx="1131216" cy="659877"/>
          </a:xfrm>
          <a:prstGeom prst="borderCallout3">
            <a:avLst>
              <a:gd name="adj1" fmla="val 20178"/>
              <a:gd name="adj2" fmla="val 100000"/>
              <a:gd name="adj3" fmla="val 18751"/>
              <a:gd name="adj4" fmla="val 237499"/>
              <a:gd name="adj5" fmla="val -61428"/>
              <a:gd name="adj6" fmla="val 237500"/>
              <a:gd name="adj7" fmla="val -61322"/>
              <a:gd name="adj8" fmla="val 3300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설명선 2 52"/>
          <p:cNvSpPr/>
          <p:nvPr/>
        </p:nvSpPr>
        <p:spPr>
          <a:xfrm>
            <a:off x="10218656" y="1574016"/>
            <a:ext cx="1432874" cy="820392"/>
          </a:xfrm>
          <a:prstGeom prst="borderCallout2">
            <a:avLst>
              <a:gd name="adj1" fmla="val 73905"/>
              <a:gd name="adj2" fmla="val -2412"/>
              <a:gd name="adj3" fmla="val 75055"/>
              <a:gd name="adj4" fmla="val -9430"/>
              <a:gd name="adj5" fmla="val 74581"/>
              <a:gd name="adj6" fmla="val -3350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설명선 3 54"/>
          <p:cNvSpPr/>
          <p:nvPr/>
        </p:nvSpPr>
        <p:spPr>
          <a:xfrm>
            <a:off x="9954705" y="4006392"/>
            <a:ext cx="1772240" cy="2243579"/>
          </a:xfrm>
          <a:prstGeom prst="borderCallout3">
            <a:avLst>
              <a:gd name="adj1" fmla="val -15704"/>
              <a:gd name="adj2" fmla="val -3014"/>
              <a:gd name="adj3" fmla="val -16124"/>
              <a:gd name="adj4" fmla="val -26773"/>
              <a:gd name="adj5" fmla="val 22269"/>
              <a:gd name="adj6" fmla="val -26773"/>
              <a:gd name="adj7" fmla="val 21787"/>
              <a:gd name="adj8" fmla="val -88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설명선 2 55"/>
          <p:cNvSpPr/>
          <p:nvPr/>
        </p:nvSpPr>
        <p:spPr>
          <a:xfrm>
            <a:off x="8163613" y="5307291"/>
            <a:ext cx="1508288" cy="565608"/>
          </a:xfrm>
          <a:prstGeom prst="borderCallout2">
            <a:avLst>
              <a:gd name="adj1" fmla="val 100417"/>
              <a:gd name="adj2" fmla="val 43542"/>
              <a:gd name="adj3" fmla="val 135417"/>
              <a:gd name="adj4" fmla="val 45208"/>
              <a:gd name="adj5" fmla="val 135833"/>
              <a:gd name="adj6" fmla="val 11645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설명선 3 57"/>
          <p:cNvSpPr/>
          <p:nvPr/>
        </p:nvSpPr>
        <p:spPr>
          <a:xfrm>
            <a:off x="6315959" y="5269583"/>
            <a:ext cx="1555423" cy="1093509"/>
          </a:xfrm>
          <a:prstGeom prst="borderCallout3">
            <a:avLst>
              <a:gd name="adj1" fmla="val -48491"/>
              <a:gd name="adj2" fmla="val 79546"/>
              <a:gd name="adj3" fmla="val -34698"/>
              <a:gd name="adj4" fmla="val 79697"/>
              <a:gd name="adj5" fmla="val -34483"/>
              <a:gd name="adj6" fmla="val 65151"/>
              <a:gd name="adj7" fmla="val -13761"/>
              <a:gd name="adj8" fmla="val 6439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설명선 3 59"/>
          <p:cNvSpPr/>
          <p:nvPr/>
        </p:nvSpPr>
        <p:spPr>
          <a:xfrm>
            <a:off x="319193" y="5410986"/>
            <a:ext cx="1217376" cy="650449"/>
          </a:xfrm>
          <a:prstGeom prst="borderCallout3">
            <a:avLst>
              <a:gd name="adj1" fmla="val 57880"/>
              <a:gd name="adj2" fmla="val 99302"/>
              <a:gd name="adj3" fmla="val 59330"/>
              <a:gd name="adj4" fmla="val 137429"/>
              <a:gd name="adj5" fmla="val -14493"/>
              <a:gd name="adj6" fmla="val 138204"/>
              <a:gd name="adj7" fmla="val -14573"/>
              <a:gd name="adj8" fmla="val 15583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19193" y="3446971"/>
            <a:ext cx="1217376" cy="200055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" y="1054100"/>
            <a:ext cx="12033956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57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3.7037E-7 L 0.08256 0.04444 L 0.19232 0.04306 L 0.19232 -0.00741 L 0.28672 -0.0088 L 0.31042 -0.09745 " pathEditMode="relative" rAng="0" ptsTypes="AAAAAA">
                                      <p:cBhvr>
                                        <p:cTn id="11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82" y="-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  <p:bldP spid="56" grpId="0" animBg="1"/>
      <p:bldP spid="58" grpId="0" animBg="1"/>
      <p:bldP spid="60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클래스 설계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D4483C2-3AD4-4EC5-A0F7-C7F441C64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61" y="1093496"/>
            <a:ext cx="5912278" cy="574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프로젝트 사용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Tool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3B1787-D7B6-4DE3-AD37-A0E8F0AE06D8}"/>
              </a:ext>
            </a:extLst>
          </p:cNvPr>
          <p:cNvSpPr/>
          <p:nvPr/>
        </p:nvSpPr>
        <p:spPr>
          <a:xfrm>
            <a:off x="0" y="1062290"/>
            <a:ext cx="12192000" cy="5795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100" dirty="0">
                <a:solidFill>
                  <a:prstClr val="white">
                    <a:lumMod val="75000"/>
                  </a:prstClr>
                </a:solidFill>
              </a:rPr>
              <a:t>)</a:t>
            </a:r>
            <a:endParaRPr lang="ko-KR" altLang="en-US" sz="11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C0467992-1712-4ACD-8A99-9966C97DEC8E}"/>
              </a:ext>
            </a:extLst>
          </p:cNvPr>
          <p:cNvGrpSpPr/>
          <p:nvPr/>
        </p:nvGrpSpPr>
        <p:grpSpPr>
          <a:xfrm>
            <a:off x="8477241" y="1706338"/>
            <a:ext cx="2041196" cy="1489736"/>
            <a:chOff x="8477241" y="1706338"/>
            <a:chExt cx="2041196" cy="1489736"/>
          </a:xfrm>
        </p:grpSpPr>
        <p:pic>
          <p:nvPicPr>
            <p:cNvPr id="88" name="Picture 21" descr="C:\Users\ksm506\Desktop\카드 이미지\ppt\a9326d72465217.5be8ae1c0a8a7.png">
              <a:extLst>
                <a:ext uri="{FF2B5EF4-FFF2-40B4-BE49-F238E27FC236}">
                  <a16:creationId xmlns:a16="http://schemas.microsoft.com/office/drawing/2014/main" id="{246E35B9-4DAA-46F1-AA2E-6EB9F05BB8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269" y="2058541"/>
              <a:ext cx="1795168" cy="1137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57DF3E77-0288-4DC8-BCEC-9F59229B08E2}"/>
                </a:ext>
              </a:extLst>
            </p:cNvPr>
            <p:cNvSpPr/>
            <p:nvPr/>
          </p:nvSpPr>
          <p:spPr>
            <a:xfrm>
              <a:off x="8477241" y="1706338"/>
              <a:ext cx="197331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APPLICATION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6E7EDCF4-DD72-474A-B9AE-6552835F4642}"/>
              </a:ext>
            </a:extLst>
          </p:cNvPr>
          <p:cNvGrpSpPr/>
          <p:nvPr/>
        </p:nvGrpSpPr>
        <p:grpSpPr>
          <a:xfrm>
            <a:off x="8501455" y="4288452"/>
            <a:ext cx="2726151" cy="2064852"/>
            <a:chOff x="8501455" y="4288452"/>
            <a:chExt cx="2726151" cy="2064852"/>
          </a:xfrm>
        </p:grpSpPr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FD188DD2-0948-459A-B59B-27CAECBE3F96}"/>
                </a:ext>
              </a:extLst>
            </p:cNvPr>
            <p:cNvGrpSpPr/>
            <p:nvPr/>
          </p:nvGrpSpPr>
          <p:grpSpPr>
            <a:xfrm>
              <a:off x="8501455" y="4353962"/>
              <a:ext cx="2726151" cy="1999342"/>
              <a:chOff x="8501455" y="4353962"/>
              <a:chExt cx="2726151" cy="1999342"/>
            </a:xfrm>
          </p:grpSpPr>
          <p:pic>
            <p:nvPicPr>
              <p:cNvPr id="92" name="Picture 2">
                <a:extLst>
                  <a:ext uri="{FF2B5EF4-FFF2-40B4-BE49-F238E27FC236}">
                    <a16:creationId xmlns:a16="http://schemas.microsoft.com/office/drawing/2014/main" id="{37490FBA-0EC7-4D24-9CED-5556870F49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38297" y="5892201"/>
                <a:ext cx="1958018" cy="461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그림 97" descr="그리기이(가) 표시된 사진&#10;&#10;자동 생성된 설명">
                <a:extLst>
                  <a:ext uri="{FF2B5EF4-FFF2-40B4-BE49-F238E27FC236}">
                    <a16:creationId xmlns:a16="http://schemas.microsoft.com/office/drawing/2014/main" id="{0BFB004F-95FA-4AB2-8743-8217E5C43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66139" y="4353962"/>
                <a:ext cx="1561467" cy="669200"/>
              </a:xfrm>
              <a:prstGeom prst="rect">
                <a:avLst/>
              </a:prstGeom>
            </p:spPr>
          </p:pic>
          <p:pic>
            <p:nvPicPr>
              <p:cNvPr id="102" name="그림 101" descr="꽃, 그리기이(가) 표시된 사진&#10;&#10;자동 생성된 설명">
                <a:extLst>
                  <a:ext uri="{FF2B5EF4-FFF2-40B4-BE49-F238E27FC236}">
                    <a16:creationId xmlns:a16="http://schemas.microsoft.com/office/drawing/2014/main" id="{A02D96DB-AF6E-4ABF-8C98-04BCF9032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17306" y="5046208"/>
                <a:ext cx="1561467" cy="730047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81F35313-511C-4E2E-AB17-929B717768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01455" y="4880551"/>
                <a:ext cx="1116897" cy="980022"/>
              </a:xfrm>
              <a:prstGeom prst="rect">
                <a:avLst/>
              </a:prstGeom>
            </p:spPr>
          </p:pic>
        </p:grp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AB11AAF3-855E-40DA-B75E-47A564F06150}"/>
                </a:ext>
              </a:extLst>
            </p:cNvPr>
            <p:cNvSpPr/>
            <p:nvPr/>
          </p:nvSpPr>
          <p:spPr>
            <a:xfrm>
              <a:off x="8561128" y="4288452"/>
              <a:ext cx="78743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API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137ADB49-68C8-49A4-9CC0-4A64568760D1}"/>
              </a:ext>
            </a:extLst>
          </p:cNvPr>
          <p:cNvGrpSpPr/>
          <p:nvPr/>
        </p:nvGrpSpPr>
        <p:grpSpPr>
          <a:xfrm>
            <a:off x="8494937" y="2990751"/>
            <a:ext cx="2873298" cy="1080091"/>
            <a:chOff x="8494937" y="2990751"/>
            <a:chExt cx="2873298" cy="1080091"/>
          </a:xfrm>
        </p:grpSpPr>
        <p:pic>
          <p:nvPicPr>
            <p:cNvPr id="85" name="Picture 6" descr="C:\Users\ksm506\Desktop\카드 이미지\1_OLsrVuctE2DO924KoSkNLA.png">
              <a:extLst>
                <a:ext uri="{FF2B5EF4-FFF2-40B4-BE49-F238E27FC236}">
                  <a16:creationId xmlns:a16="http://schemas.microsoft.com/office/drawing/2014/main" id="{31639593-6EB9-4A33-92CB-1E7D742E8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9052" y="2990751"/>
              <a:ext cx="979183" cy="10800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1F170C38-B246-452A-B3BE-0A185FA914F3}"/>
                </a:ext>
              </a:extLst>
            </p:cNvPr>
            <p:cNvSpPr/>
            <p:nvPr/>
          </p:nvSpPr>
          <p:spPr>
            <a:xfrm>
              <a:off x="8494937" y="3210851"/>
              <a:ext cx="197331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Configuration</a:t>
              </a:r>
            </a:p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Management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BBDBAA7B-2DCB-4492-98C3-517FDBAC8E43}"/>
              </a:ext>
            </a:extLst>
          </p:cNvPr>
          <p:cNvGrpSpPr/>
          <p:nvPr/>
        </p:nvGrpSpPr>
        <p:grpSpPr>
          <a:xfrm>
            <a:off x="4563880" y="1706338"/>
            <a:ext cx="3420633" cy="4725189"/>
            <a:chOff x="4563880" y="1706338"/>
            <a:chExt cx="3420633" cy="4725189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88B2B5E1-6E52-4F43-89B9-F557D6D028F7}"/>
                </a:ext>
              </a:extLst>
            </p:cNvPr>
            <p:cNvSpPr/>
            <p:nvPr/>
          </p:nvSpPr>
          <p:spPr>
            <a:xfrm>
              <a:off x="4812850" y="1706338"/>
              <a:ext cx="179516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FRONT-END</a:t>
              </a:r>
              <a:endPara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920E4728-360C-49BD-8DD4-9D7419E16E73}"/>
                </a:ext>
              </a:extLst>
            </p:cNvPr>
            <p:cNvGrpSpPr/>
            <p:nvPr/>
          </p:nvGrpSpPr>
          <p:grpSpPr>
            <a:xfrm>
              <a:off x="4563880" y="2299477"/>
              <a:ext cx="3420633" cy="4132050"/>
              <a:chOff x="4563880" y="2299477"/>
              <a:chExt cx="3420633" cy="4132050"/>
            </a:xfrm>
          </p:grpSpPr>
          <p:pic>
            <p:nvPicPr>
              <p:cNvPr id="74" name="Picture 18">
                <a:extLst>
                  <a:ext uri="{FF2B5EF4-FFF2-40B4-BE49-F238E27FC236}">
                    <a16:creationId xmlns:a16="http://schemas.microsoft.com/office/drawing/2014/main" id="{48A363F7-0F54-4CD7-8AC9-A00A87C1A3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4614" y="2299477"/>
                <a:ext cx="1119899" cy="11168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19">
                <a:extLst>
                  <a:ext uri="{FF2B5EF4-FFF2-40B4-BE49-F238E27FC236}">
                    <a16:creationId xmlns:a16="http://schemas.microsoft.com/office/drawing/2014/main" id="{C83CC020-5209-4968-ACCF-986F3354D5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03106" y="2374002"/>
                <a:ext cx="591818" cy="1085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2">
                <a:extLst>
                  <a:ext uri="{FF2B5EF4-FFF2-40B4-BE49-F238E27FC236}">
                    <a16:creationId xmlns:a16="http://schemas.microsoft.com/office/drawing/2014/main" id="{F1382172-FAD6-4D37-B57D-A1EE20E5C7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6432" y="2374002"/>
                <a:ext cx="643211" cy="1099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1" name="Picture 23">
                <a:extLst>
                  <a:ext uri="{FF2B5EF4-FFF2-40B4-BE49-F238E27FC236}">
                    <a16:creationId xmlns:a16="http://schemas.microsoft.com/office/drawing/2014/main" id="{4BE9A634-57B6-4EF0-BEFF-3CCBF16ECE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8941" y="2374002"/>
                <a:ext cx="671245" cy="10997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2" name="Picture 3" descr="C:\Users\ksm506\Desktop\카드 이미지\ppt\Bootstrap-Logo.png">
                <a:extLst>
                  <a:ext uri="{FF2B5EF4-FFF2-40B4-BE49-F238E27FC236}">
                    <a16:creationId xmlns:a16="http://schemas.microsoft.com/office/drawing/2014/main" id="{D744A3AE-CCBC-48D0-9A97-98DB25B32F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80623" y="4643856"/>
                <a:ext cx="1315351" cy="9147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30" descr="C:\Users\ksm506\Desktop\카드 이미지\ppt\29611.png">
                <a:extLst>
                  <a:ext uri="{FF2B5EF4-FFF2-40B4-BE49-F238E27FC236}">
                    <a16:creationId xmlns:a16="http://schemas.microsoft.com/office/drawing/2014/main" id="{81B6DDF4-C7B8-49A7-AA4E-22649529A7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8024" y="3664768"/>
                <a:ext cx="831800" cy="831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Picture 25" descr="C:\Users\ksm506\Desktop\카드 이미지\ppt\29540.png">
                <a:extLst>
                  <a:ext uri="{FF2B5EF4-FFF2-40B4-BE49-F238E27FC236}">
                    <a16:creationId xmlns:a16="http://schemas.microsoft.com/office/drawing/2014/main" id="{AE031D20-7CF8-4A89-9C01-F49263431A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2776" y="3629209"/>
                <a:ext cx="831800" cy="831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9" descr="C:\Users\ksm506\Desktop\카드 이미지\ppt\1280px-AJAX_logo_by_gengns.svg.png">
                <a:extLst>
                  <a:ext uri="{FF2B5EF4-FFF2-40B4-BE49-F238E27FC236}">
                    <a16:creationId xmlns:a16="http://schemas.microsoft.com/office/drawing/2014/main" id="{F0C32DDB-642F-4B83-989C-96A7D105D4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84282" y="5525531"/>
                <a:ext cx="1361581" cy="653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7" name="Picture 26" descr="C:\Users\ksm506\Desktop\카드 이미지\ppt\1280px-JQuery-Logo.svg.png">
                <a:extLst>
                  <a:ext uri="{FF2B5EF4-FFF2-40B4-BE49-F238E27FC236}">
                    <a16:creationId xmlns:a16="http://schemas.microsoft.com/office/drawing/2014/main" id="{3B077566-E5D2-4EF2-9035-2F23BD2CC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8941" y="4850868"/>
                <a:ext cx="1812264" cy="4629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6">
                <a:extLst>
                  <a:ext uri="{FF2B5EF4-FFF2-40B4-BE49-F238E27FC236}">
                    <a16:creationId xmlns:a16="http://schemas.microsoft.com/office/drawing/2014/main" id="{57C461C2-8F98-40EF-8FA1-9C7751A82A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8834" y="3710279"/>
                <a:ext cx="1297467" cy="6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D0089AFB-8EFF-4822-95A7-B4C7E83466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880" y="5600020"/>
                <a:ext cx="1478948" cy="831507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/>
          <p:nvPr/>
        </p:nvGrpSpPr>
        <p:grpSpPr>
          <a:xfrm>
            <a:off x="786098" y="1749655"/>
            <a:ext cx="3330967" cy="4457679"/>
            <a:chOff x="786098" y="1749655"/>
            <a:chExt cx="3330967" cy="4457679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B1F87DA7-EF3C-428C-B9CD-73E13C26FB18}"/>
                </a:ext>
              </a:extLst>
            </p:cNvPr>
            <p:cNvGrpSpPr/>
            <p:nvPr/>
          </p:nvGrpSpPr>
          <p:grpSpPr>
            <a:xfrm>
              <a:off x="786098" y="1749655"/>
              <a:ext cx="3330967" cy="4399502"/>
              <a:chOff x="786098" y="1749655"/>
              <a:chExt cx="3330967" cy="4399502"/>
            </a:xfrm>
          </p:grpSpPr>
          <p:grpSp>
            <p:nvGrpSpPr>
              <p:cNvPr id="123" name="그룹 122">
                <a:extLst>
                  <a:ext uri="{FF2B5EF4-FFF2-40B4-BE49-F238E27FC236}">
                    <a16:creationId xmlns:a16="http://schemas.microsoft.com/office/drawing/2014/main" id="{518AEFAC-EF98-4183-9F17-BF92D1332245}"/>
                  </a:ext>
                </a:extLst>
              </p:cNvPr>
              <p:cNvGrpSpPr/>
              <p:nvPr/>
            </p:nvGrpSpPr>
            <p:grpSpPr>
              <a:xfrm>
                <a:off x="786098" y="2267780"/>
                <a:ext cx="3330967" cy="3881377"/>
                <a:chOff x="786098" y="2267780"/>
                <a:chExt cx="3330967" cy="3881377"/>
              </a:xfrm>
            </p:grpSpPr>
            <p:pic>
              <p:nvPicPr>
                <p:cNvPr id="72" name="Picture 13">
                  <a:extLst>
                    <a:ext uri="{FF2B5EF4-FFF2-40B4-BE49-F238E27FC236}">
                      <a16:creationId xmlns:a16="http://schemas.microsoft.com/office/drawing/2014/main" id="{54DF4C65-C8A9-4C9C-9480-1E371D2E5F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83543" y="3420876"/>
                  <a:ext cx="1245954" cy="57880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3" name="Picture 9">
                  <a:extLst>
                    <a:ext uri="{FF2B5EF4-FFF2-40B4-BE49-F238E27FC236}">
                      <a16:creationId xmlns:a16="http://schemas.microsoft.com/office/drawing/2014/main" id="{D47BD9AF-33F7-4486-8EFC-0EF9C41670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9913" y="4288452"/>
                  <a:ext cx="1233167" cy="118454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75" name="Picture 7" descr="C:\Users\ksm506\Desktop\카드 이미지\ppt\99A56B3A5A8BA16C0D.png">
                  <a:extLst>
                    <a:ext uri="{FF2B5EF4-FFF2-40B4-BE49-F238E27FC236}">
                      <a16:creationId xmlns:a16="http://schemas.microsoft.com/office/drawing/2014/main" id="{AEC91C4C-1F6E-4E62-A567-F07D4562F3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7813" y="3763884"/>
                  <a:ext cx="1478948" cy="12823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8" descr="C:\Users\ksm506\Desktop\카드 이미지\ppt\eclipse-800x188.png">
                  <a:extLst>
                    <a:ext uri="{FF2B5EF4-FFF2-40B4-BE49-F238E27FC236}">
                      <a16:creationId xmlns:a16="http://schemas.microsoft.com/office/drawing/2014/main" id="{6DD8D343-4C43-42DF-81BB-4BD5DEA84C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6098" y="5797378"/>
                  <a:ext cx="1496924" cy="35177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7" name="Picture 2" descr="C:\Users\ksm506\Desktop\카드 이미지\ppt\mybatis-superbird-small.png">
                  <a:extLst>
                    <a:ext uri="{FF2B5EF4-FFF2-40B4-BE49-F238E27FC236}">
                      <a16:creationId xmlns:a16="http://schemas.microsoft.com/office/drawing/2014/main" id="{16D32DD4-3D81-466C-8607-9107148765B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83022" y="5138889"/>
                  <a:ext cx="1834043" cy="46113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8" name="Picture 3" descr="C:\Users\ksm506\Desktop\카드 이미지\1200px-Java_programming_language_logo.svg.png">
                  <a:extLst>
                    <a:ext uri="{FF2B5EF4-FFF2-40B4-BE49-F238E27FC236}">
                      <a16:creationId xmlns:a16="http://schemas.microsoft.com/office/drawing/2014/main" id="{27F9D924-73B9-405D-9E70-97CAE9A011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18713" y="2267780"/>
                  <a:ext cx="935689" cy="14459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그림 89">
                  <a:extLst>
                    <a:ext uri="{FF2B5EF4-FFF2-40B4-BE49-F238E27FC236}">
                      <a16:creationId xmlns:a16="http://schemas.microsoft.com/office/drawing/2014/main" id="{763061FC-7C0F-4116-BE35-9D60AAD3ED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5786" b="24087"/>
                <a:stretch/>
              </p:blipFill>
              <p:spPr>
                <a:xfrm>
                  <a:off x="852707" y="2348558"/>
                  <a:ext cx="1842616" cy="923640"/>
                </a:xfrm>
                <a:prstGeom prst="rect">
                  <a:avLst/>
                </a:prstGeom>
              </p:spPr>
            </p:pic>
          </p:grpSp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6C0844F4-32BE-41E9-9B0E-7E146584B3F8}"/>
                  </a:ext>
                </a:extLst>
              </p:cNvPr>
              <p:cNvSpPr/>
              <p:nvPr/>
            </p:nvSpPr>
            <p:spPr>
              <a:xfrm>
                <a:off x="1090818" y="1749655"/>
                <a:ext cx="152323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BACK-END</a:t>
                </a:r>
                <a:endParaRPr lang="ko-KR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722" y="5701138"/>
              <a:ext cx="1692039" cy="506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370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4.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화면 설명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marL="171450" indent="-171450" algn="ct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화면구성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코드 설명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기능 안내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  <p:grpSp>
        <p:nvGrpSpPr>
          <p:cNvPr id="170" name="Google Shape;2477;p37">
            <a:extLst>
              <a:ext uri="{FF2B5EF4-FFF2-40B4-BE49-F238E27FC236}">
                <a16:creationId xmlns:a16="http://schemas.microsoft.com/office/drawing/2014/main" id="{A08471E8-3DCF-470C-A4FF-16989FE96A0E}"/>
              </a:ext>
            </a:extLst>
          </p:cNvPr>
          <p:cNvGrpSpPr/>
          <p:nvPr/>
        </p:nvGrpSpPr>
        <p:grpSpPr>
          <a:xfrm>
            <a:off x="5440680" y="691464"/>
            <a:ext cx="5549053" cy="5475072"/>
            <a:chOff x="2011725" y="44285"/>
            <a:chExt cx="4684870" cy="4762340"/>
          </a:xfrm>
        </p:grpSpPr>
        <p:grpSp>
          <p:nvGrpSpPr>
            <p:cNvPr id="171" name="Google Shape;2478;p37">
              <a:extLst>
                <a:ext uri="{FF2B5EF4-FFF2-40B4-BE49-F238E27FC236}">
                  <a16:creationId xmlns:a16="http://schemas.microsoft.com/office/drawing/2014/main" id="{3CB16296-0D5C-4132-A102-5A7A272C3801}"/>
                </a:ext>
              </a:extLst>
            </p:cNvPr>
            <p:cNvGrpSpPr/>
            <p:nvPr/>
          </p:nvGrpSpPr>
          <p:grpSpPr>
            <a:xfrm>
              <a:off x="2119596" y="326448"/>
              <a:ext cx="3544299" cy="3707706"/>
              <a:chOff x="3860721" y="1330073"/>
              <a:chExt cx="3544299" cy="3707706"/>
            </a:xfrm>
          </p:grpSpPr>
          <p:sp>
            <p:nvSpPr>
              <p:cNvPr id="347" name="Google Shape;2479;p37">
                <a:extLst>
                  <a:ext uri="{FF2B5EF4-FFF2-40B4-BE49-F238E27FC236}">
                    <a16:creationId xmlns:a16="http://schemas.microsoft.com/office/drawing/2014/main" id="{BC20D2CE-1FA6-46C7-86E3-5B414A15626C}"/>
                  </a:ext>
                </a:extLst>
              </p:cNvPr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8" name="Google Shape;2480;p37">
                <a:extLst>
                  <a:ext uri="{FF2B5EF4-FFF2-40B4-BE49-F238E27FC236}">
                    <a16:creationId xmlns:a16="http://schemas.microsoft.com/office/drawing/2014/main" id="{E7E94D02-87D2-482C-AE2D-E4D67BBB25FE}"/>
                  </a:ext>
                </a:extLst>
              </p:cNvPr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2481;p37">
                <a:extLst>
                  <a:ext uri="{FF2B5EF4-FFF2-40B4-BE49-F238E27FC236}">
                    <a16:creationId xmlns:a16="http://schemas.microsoft.com/office/drawing/2014/main" id="{ADE12787-03F0-4B39-920A-5660960BA311}"/>
                  </a:ext>
                </a:extLst>
              </p:cNvPr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2482;p37">
                <a:extLst>
                  <a:ext uri="{FF2B5EF4-FFF2-40B4-BE49-F238E27FC236}">
                    <a16:creationId xmlns:a16="http://schemas.microsoft.com/office/drawing/2014/main" id="{0BE6395B-EAA6-4FFE-91BA-7DFB6D417BB8}"/>
                  </a:ext>
                </a:extLst>
              </p:cNvPr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1" name="Google Shape;2483;p37">
                <a:extLst>
                  <a:ext uri="{FF2B5EF4-FFF2-40B4-BE49-F238E27FC236}">
                    <a16:creationId xmlns:a16="http://schemas.microsoft.com/office/drawing/2014/main" id="{52C89656-C11F-4529-8549-6267FCE10F80}"/>
                  </a:ext>
                </a:extLst>
              </p:cNvPr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" name="Google Shape;2484;p37">
                <a:extLst>
                  <a:ext uri="{FF2B5EF4-FFF2-40B4-BE49-F238E27FC236}">
                    <a16:creationId xmlns:a16="http://schemas.microsoft.com/office/drawing/2014/main" id="{E6186970-7917-410B-B884-EF9E4CCFC147}"/>
                  </a:ext>
                </a:extLst>
              </p:cNvPr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2485;p37">
                <a:extLst>
                  <a:ext uri="{FF2B5EF4-FFF2-40B4-BE49-F238E27FC236}">
                    <a16:creationId xmlns:a16="http://schemas.microsoft.com/office/drawing/2014/main" id="{8CA8E1C5-C419-4CA1-B75D-92FEC3CC10BD}"/>
                  </a:ext>
                </a:extLst>
              </p:cNvPr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2486;p37">
                <a:extLst>
                  <a:ext uri="{FF2B5EF4-FFF2-40B4-BE49-F238E27FC236}">
                    <a16:creationId xmlns:a16="http://schemas.microsoft.com/office/drawing/2014/main" id="{5C3035A2-5100-4474-9123-9F4408AC91DF}"/>
                  </a:ext>
                </a:extLst>
              </p:cNvPr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2487;p37">
                <a:extLst>
                  <a:ext uri="{FF2B5EF4-FFF2-40B4-BE49-F238E27FC236}">
                    <a16:creationId xmlns:a16="http://schemas.microsoft.com/office/drawing/2014/main" id="{5F080C6B-055D-4FD9-B116-0C12638C876E}"/>
                  </a:ext>
                </a:extLst>
              </p:cNvPr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2488;p37">
                <a:extLst>
                  <a:ext uri="{FF2B5EF4-FFF2-40B4-BE49-F238E27FC236}">
                    <a16:creationId xmlns:a16="http://schemas.microsoft.com/office/drawing/2014/main" id="{16B90F7B-5DE1-4DC0-B072-FCEE68EE2E84}"/>
                  </a:ext>
                </a:extLst>
              </p:cNvPr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2489;p37">
                <a:extLst>
                  <a:ext uri="{FF2B5EF4-FFF2-40B4-BE49-F238E27FC236}">
                    <a16:creationId xmlns:a16="http://schemas.microsoft.com/office/drawing/2014/main" id="{1F4AAC9F-6166-4316-B68E-B7C75D53F825}"/>
                  </a:ext>
                </a:extLst>
              </p:cNvPr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2490;p37">
                <a:extLst>
                  <a:ext uri="{FF2B5EF4-FFF2-40B4-BE49-F238E27FC236}">
                    <a16:creationId xmlns:a16="http://schemas.microsoft.com/office/drawing/2014/main" id="{92F40F6A-C5BA-4E6A-9A7F-28539A639BC0}"/>
                  </a:ext>
                </a:extLst>
              </p:cNvPr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2491;p37">
                <a:extLst>
                  <a:ext uri="{FF2B5EF4-FFF2-40B4-BE49-F238E27FC236}">
                    <a16:creationId xmlns:a16="http://schemas.microsoft.com/office/drawing/2014/main" id="{CBF047F6-96BA-4C38-94B8-294A55DFE569}"/>
                  </a:ext>
                </a:extLst>
              </p:cNvPr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2492;p37">
                <a:extLst>
                  <a:ext uri="{FF2B5EF4-FFF2-40B4-BE49-F238E27FC236}">
                    <a16:creationId xmlns:a16="http://schemas.microsoft.com/office/drawing/2014/main" id="{F5B7D579-DDC7-4871-9018-82EC7586E926}"/>
                  </a:ext>
                </a:extLst>
              </p:cNvPr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2493;p37">
                <a:extLst>
                  <a:ext uri="{FF2B5EF4-FFF2-40B4-BE49-F238E27FC236}">
                    <a16:creationId xmlns:a16="http://schemas.microsoft.com/office/drawing/2014/main" id="{9036F8FB-F0AE-4673-8141-77F1E8EA3A1B}"/>
                  </a:ext>
                </a:extLst>
              </p:cNvPr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2494;p37">
                <a:extLst>
                  <a:ext uri="{FF2B5EF4-FFF2-40B4-BE49-F238E27FC236}">
                    <a16:creationId xmlns:a16="http://schemas.microsoft.com/office/drawing/2014/main" id="{14AE938F-9095-4A69-BB32-5EC9965E68BD}"/>
                  </a:ext>
                </a:extLst>
              </p:cNvPr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2495;p37">
                <a:extLst>
                  <a:ext uri="{FF2B5EF4-FFF2-40B4-BE49-F238E27FC236}">
                    <a16:creationId xmlns:a16="http://schemas.microsoft.com/office/drawing/2014/main" id="{3D37DA9B-2188-4899-ABD5-413EC1766FE8}"/>
                  </a:ext>
                </a:extLst>
              </p:cNvPr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2496;p37">
                <a:extLst>
                  <a:ext uri="{FF2B5EF4-FFF2-40B4-BE49-F238E27FC236}">
                    <a16:creationId xmlns:a16="http://schemas.microsoft.com/office/drawing/2014/main" id="{E4072708-3478-4A35-9B55-836C02C2140A}"/>
                  </a:ext>
                </a:extLst>
              </p:cNvPr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2497;p37">
                <a:extLst>
                  <a:ext uri="{FF2B5EF4-FFF2-40B4-BE49-F238E27FC236}">
                    <a16:creationId xmlns:a16="http://schemas.microsoft.com/office/drawing/2014/main" id="{2A5ACA09-9D5A-4B51-951F-EB366A9BA8BE}"/>
                  </a:ext>
                </a:extLst>
              </p:cNvPr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2498;p37">
                <a:extLst>
                  <a:ext uri="{FF2B5EF4-FFF2-40B4-BE49-F238E27FC236}">
                    <a16:creationId xmlns:a16="http://schemas.microsoft.com/office/drawing/2014/main" id="{C9B7AF05-C295-43C5-A0B0-94B243B7C463}"/>
                  </a:ext>
                </a:extLst>
              </p:cNvPr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2499;p37">
                <a:extLst>
                  <a:ext uri="{FF2B5EF4-FFF2-40B4-BE49-F238E27FC236}">
                    <a16:creationId xmlns:a16="http://schemas.microsoft.com/office/drawing/2014/main" id="{EF85EB80-6F2C-41EB-9151-16023A5BB98A}"/>
                  </a:ext>
                </a:extLst>
              </p:cNvPr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2500;p37">
                <a:extLst>
                  <a:ext uri="{FF2B5EF4-FFF2-40B4-BE49-F238E27FC236}">
                    <a16:creationId xmlns:a16="http://schemas.microsoft.com/office/drawing/2014/main" id="{1734BC20-52F2-4712-819C-A3C0A7DAE197}"/>
                  </a:ext>
                </a:extLst>
              </p:cNvPr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" name="Google Shape;2501;p37">
                <a:extLst>
                  <a:ext uri="{FF2B5EF4-FFF2-40B4-BE49-F238E27FC236}">
                    <a16:creationId xmlns:a16="http://schemas.microsoft.com/office/drawing/2014/main" id="{7D189A6C-F974-4268-8FB4-74C45BE4A138}"/>
                  </a:ext>
                </a:extLst>
              </p:cNvPr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" name="Google Shape;2502;p37">
                <a:extLst>
                  <a:ext uri="{FF2B5EF4-FFF2-40B4-BE49-F238E27FC236}">
                    <a16:creationId xmlns:a16="http://schemas.microsoft.com/office/drawing/2014/main" id="{EE306460-3D81-4025-90A2-B1D094D15B15}"/>
                  </a:ext>
                </a:extLst>
              </p:cNvPr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" name="Google Shape;2503;p37">
                <a:extLst>
                  <a:ext uri="{FF2B5EF4-FFF2-40B4-BE49-F238E27FC236}">
                    <a16:creationId xmlns:a16="http://schemas.microsoft.com/office/drawing/2014/main" id="{5C58510C-1FA3-41E1-9E11-CEEF2C0FCB90}"/>
                  </a:ext>
                </a:extLst>
              </p:cNvPr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2" name="Google Shape;2504;p37">
                <a:extLst>
                  <a:ext uri="{FF2B5EF4-FFF2-40B4-BE49-F238E27FC236}">
                    <a16:creationId xmlns:a16="http://schemas.microsoft.com/office/drawing/2014/main" id="{3A7D790B-AB2B-47D2-B3BF-0DE41BA45E73}"/>
                  </a:ext>
                </a:extLst>
              </p:cNvPr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" name="Google Shape;2505;p37">
                <a:extLst>
                  <a:ext uri="{FF2B5EF4-FFF2-40B4-BE49-F238E27FC236}">
                    <a16:creationId xmlns:a16="http://schemas.microsoft.com/office/drawing/2014/main" id="{116D8372-B964-4DDC-80D8-F7D682FE52F4}"/>
                  </a:ext>
                </a:extLst>
              </p:cNvPr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4" name="Google Shape;2506;p37">
                <a:extLst>
                  <a:ext uri="{FF2B5EF4-FFF2-40B4-BE49-F238E27FC236}">
                    <a16:creationId xmlns:a16="http://schemas.microsoft.com/office/drawing/2014/main" id="{493F0F27-AF12-4EA1-ACC8-4D53A14780FB}"/>
                  </a:ext>
                </a:extLst>
              </p:cNvPr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5" name="Google Shape;2507;p37">
                <a:extLst>
                  <a:ext uri="{FF2B5EF4-FFF2-40B4-BE49-F238E27FC236}">
                    <a16:creationId xmlns:a16="http://schemas.microsoft.com/office/drawing/2014/main" id="{88FA33D8-E332-4799-9B04-843D2B1932E4}"/>
                  </a:ext>
                </a:extLst>
              </p:cNvPr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6" name="Google Shape;2508;p37">
                <a:extLst>
                  <a:ext uri="{FF2B5EF4-FFF2-40B4-BE49-F238E27FC236}">
                    <a16:creationId xmlns:a16="http://schemas.microsoft.com/office/drawing/2014/main" id="{E2FCFDE7-B09A-476C-A5C8-4169CD5937C0}"/>
                  </a:ext>
                </a:extLst>
              </p:cNvPr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2509;p37">
                <a:extLst>
                  <a:ext uri="{FF2B5EF4-FFF2-40B4-BE49-F238E27FC236}">
                    <a16:creationId xmlns:a16="http://schemas.microsoft.com/office/drawing/2014/main" id="{D9039BB6-570F-473F-9B50-8317F1E9E92C}"/>
                  </a:ext>
                </a:extLst>
              </p:cNvPr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2510;p37">
                <a:extLst>
                  <a:ext uri="{FF2B5EF4-FFF2-40B4-BE49-F238E27FC236}">
                    <a16:creationId xmlns:a16="http://schemas.microsoft.com/office/drawing/2014/main" id="{1DEBF71C-6244-43C9-86B0-FB5E3E1BD776}"/>
                  </a:ext>
                </a:extLst>
              </p:cNvPr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2511;p37">
                <a:extLst>
                  <a:ext uri="{FF2B5EF4-FFF2-40B4-BE49-F238E27FC236}">
                    <a16:creationId xmlns:a16="http://schemas.microsoft.com/office/drawing/2014/main" id="{F0914C6A-0BE5-4297-B9E5-ABC82E5873FB}"/>
                  </a:ext>
                </a:extLst>
              </p:cNvPr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2512;p37">
                <a:extLst>
                  <a:ext uri="{FF2B5EF4-FFF2-40B4-BE49-F238E27FC236}">
                    <a16:creationId xmlns:a16="http://schemas.microsoft.com/office/drawing/2014/main" id="{74DB969A-D41F-4421-8C92-F401C777A951}"/>
                  </a:ext>
                </a:extLst>
              </p:cNvPr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1" name="Google Shape;2513;p37">
                <a:extLst>
                  <a:ext uri="{FF2B5EF4-FFF2-40B4-BE49-F238E27FC236}">
                    <a16:creationId xmlns:a16="http://schemas.microsoft.com/office/drawing/2014/main" id="{2771F18B-B988-4812-8D5A-9A4F2BAA3873}"/>
                  </a:ext>
                </a:extLst>
              </p:cNvPr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2" name="Google Shape;2514;p37">
                <a:extLst>
                  <a:ext uri="{FF2B5EF4-FFF2-40B4-BE49-F238E27FC236}">
                    <a16:creationId xmlns:a16="http://schemas.microsoft.com/office/drawing/2014/main" id="{5B535117-49BE-49C4-8931-228ABA9C1CA1}"/>
                  </a:ext>
                </a:extLst>
              </p:cNvPr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2515;p37">
                <a:extLst>
                  <a:ext uri="{FF2B5EF4-FFF2-40B4-BE49-F238E27FC236}">
                    <a16:creationId xmlns:a16="http://schemas.microsoft.com/office/drawing/2014/main" id="{B114EDE8-16E0-4979-A911-19C842D178A6}"/>
                  </a:ext>
                </a:extLst>
              </p:cNvPr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2516;p37">
                <a:extLst>
                  <a:ext uri="{FF2B5EF4-FFF2-40B4-BE49-F238E27FC236}">
                    <a16:creationId xmlns:a16="http://schemas.microsoft.com/office/drawing/2014/main" id="{00A446F1-F7E7-4900-B004-F5018C8E5993}"/>
                  </a:ext>
                </a:extLst>
              </p:cNvPr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2517;p37">
                <a:extLst>
                  <a:ext uri="{FF2B5EF4-FFF2-40B4-BE49-F238E27FC236}">
                    <a16:creationId xmlns:a16="http://schemas.microsoft.com/office/drawing/2014/main" id="{77C94A60-E5B7-4AFC-AE13-48A8C013A7E2}"/>
                  </a:ext>
                </a:extLst>
              </p:cNvPr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2518;p37">
                <a:extLst>
                  <a:ext uri="{FF2B5EF4-FFF2-40B4-BE49-F238E27FC236}">
                    <a16:creationId xmlns:a16="http://schemas.microsoft.com/office/drawing/2014/main" id="{2B779F35-3D8A-4CD6-9C11-D6A3FFE2AEFA}"/>
                  </a:ext>
                </a:extLst>
              </p:cNvPr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2519;p37">
                <a:extLst>
                  <a:ext uri="{FF2B5EF4-FFF2-40B4-BE49-F238E27FC236}">
                    <a16:creationId xmlns:a16="http://schemas.microsoft.com/office/drawing/2014/main" id="{F33A37B1-9561-4FE0-A0D2-FC2DDDA644A9}"/>
                  </a:ext>
                </a:extLst>
              </p:cNvPr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2520;p37">
                <a:extLst>
                  <a:ext uri="{FF2B5EF4-FFF2-40B4-BE49-F238E27FC236}">
                    <a16:creationId xmlns:a16="http://schemas.microsoft.com/office/drawing/2014/main" id="{277C752B-1519-4C9F-9635-F378BF52590C}"/>
                  </a:ext>
                </a:extLst>
              </p:cNvPr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2521;p37">
                <a:extLst>
                  <a:ext uri="{FF2B5EF4-FFF2-40B4-BE49-F238E27FC236}">
                    <a16:creationId xmlns:a16="http://schemas.microsoft.com/office/drawing/2014/main" id="{89B3F694-04DB-449D-AFFB-22A4B38F8A5A}"/>
                  </a:ext>
                </a:extLst>
              </p:cNvPr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2522;p37">
                <a:extLst>
                  <a:ext uri="{FF2B5EF4-FFF2-40B4-BE49-F238E27FC236}">
                    <a16:creationId xmlns:a16="http://schemas.microsoft.com/office/drawing/2014/main" id="{2E7D0FC3-625A-48E8-BF59-7D0A32501AC9}"/>
                  </a:ext>
                </a:extLst>
              </p:cNvPr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2523;p37">
                <a:extLst>
                  <a:ext uri="{FF2B5EF4-FFF2-40B4-BE49-F238E27FC236}">
                    <a16:creationId xmlns:a16="http://schemas.microsoft.com/office/drawing/2014/main" id="{5FBC2296-2510-49AD-B8E1-4CB15F4958C5}"/>
                  </a:ext>
                </a:extLst>
              </p:cNvPr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2524;p37">
                <a:extLst>
                  <a:ext uri="{FF2B5EF4-FFF2-40B4-BE49-F238E27FC236}">
                    <a16:creationId xmlns:a16="http://schemas.microsoft.com/office/drawing/2014/main" id="{DE5CC28D-C2B3-40D5-B560-B278283AAA5E}"/>
                  </a:ext>
                </a:extLst>
              </p:cNvPr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2525;p37">
                <a:extLst>
                  <a:ext uri="{FF2B5EF4-FFF2-40B4-BE49-F238E27FC236}">
                    <a16:creationId xmlns:a16="http://schemas.microsoft.com/office/drawing/2014/main" id="{BC9FFD98-7978-410F-9062-B1806B4E4EA3}"/>
                  </a:ext>
                </a:extLst>
              </p:cNvPr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2526;p37">
                <a:extLst>
                  <a:ext uri="{FF2B5EF4-FFF2-40B4-BE49-F238E27FC236}">
                    <a16:creationId xmlns:a16="http://schemas.microsoft.com/office/drawing/2014/main" id="{100AECC7-1163-47E0-A14C-13DAEA257CCE}"/>
                  </a:ext>
                </a:extLst>
              </p:cNvPr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2527;p37">
                <a:extLst>
                  <a:ext uri="{FF2B5EF4-FFF2-40B4-BE49-F238E27FC236}">
                    <a16:creationId xmlns:a16="http://schemas.microsoft.com/office/drawing/2014/main" id="{9A4B597E-50B1-4C6A-851D-C4E871F59453}"/>
                  </a:ext>
                </a:extLst>
              </p:cNvPr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2528;p37">
                <a:extLst>
                  <a:ext uri="{FF2B5EF4-FFF2-40B4-BE49-F238E27FC236}">
                    <a16:creationId xmlns:a16="http://schemas.microsoft.com/office/drawing/2014/main" id="{869DFF92-2668-402E-ABBC-21639D96F2B4}"/>
                  </a:ext>
                </a:extLst>
              </p:cNvPr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2529;p37">
                <a:extLst>
                  <a:ext uri="{FF2B5EF4-FFF2-40B4-BE49-F238E27FC236}">
                    <a16:creationId xmlns:a16="http://schemas.microsoft.com/office/drawing/2014/main" id="{75137413-7C3A-4116-B8B1-D1393CC87EF0}"/>
                  </a:ext>
                </a:extLst>
              </p:cNvPr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2530;p37">
                <a:extLst>
                  <a:ext uri="{FF2B5EF4-FFF2-40B4-BE49-F238E27FC236}">
                    <a16:creationId xmlns:a16="http://schemas.microsoft.com/office/drawing/2014/main" id="{5C8CCECC-C999-4E47-84AD-791B02C37E99}"/>
                  </a:ext>
                </a:extLst>
              </p:cNvPr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2531;p37">
                <a:extLst>
                  <a:ext uri="{FF2B5EF4-FFF2-40B4-BE49-F238E27FC236}">
                    <a16:creationId xmlns:a16="http://schemas.microsoft.com/office/drawing/2014/main" id="{13D6E38B-18FF-4AE2-ABF0-6BCD5F2AC93F}"/>
                  </a:ext>
                </a:extLst>
              </p:cNvPr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2532;p37">
                <a:extLst>
                  <a:ext uri="{FF2B5EF4-FFF2-40B4-BE49-F238E27FC236}">
                    <a16:creationId xmlns:a16="http://schemas.microsoft.com/office/drawing/2014/main" id="{AE7D3BEC-6642-4BCC-B33A-413E910E89BF}"/>
                  </a:ext>
                </a:extLst>
              </p:cNvPr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2533;p37">
                <a:extLst>
                  <a:ext uri="{FF2B5EF4-FFF2-40B4-BE49-F238E27FC236}">
                    <a16:creationId xmlns:a16="http://schemas.microsoft.com/office/drawing/2014/main" id="{6B6F3E4C-026C-40AD-A479-B9E13A3FADE4}"/>
                  </a:ext>
                </a:extLst>
              </p:cNvPr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2534;p37">
                <a:extLst>
                  <a:ext uri="{FF2B5EF4-FFF2-40B4-BE49-F238E27FC236}">
                    <a16:creationId xmlns:a16="http://schemas.microsoft.com/office/drawing/2014/main" id="{6EE963BC-63FD-4847-BEFD-427F6E61A7AE}"/>
                  </a:ext>
                </a:extLst>
              </p:cNvPr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2535;p37">
                <a:extLst>
                  <a:ext uri="{FF2B5EF4-FFF2-40B4-BE49-F238E27FC236}">
                    <a16:creationId xmlns:a16="http://schemas.microsoft.com/office/drawing/2014/main" id="{28203FC1-CE96-4934-B6F9-B7038E383645}"/>
                  </a:ext>
                </a:extLst>
              </p:cNvPr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2536;p37">
                <a:extLst>
                  <a:ext uri="{FF2B5EF4-FFF2-40B4-BE49-F238E27FC236}">
                    <a16:creationId xmlns:a16="http://schemas.microsoft.com/office/drawing/2014/main" id="{20FCBC5C-3DE6-4160-A570-B339E20DAE00}"/>
                  </a:ext>
                </a:extLst>
              </p:cNvPr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2537;p37">
                <a:extLst>
                  <a:ext uri="{FF2B5EF4-FFF2-40B4-BE49-F238E27FC236}">
                    <a16:creationId xmlns:a16="http://schemas.microsoft.com/office/drawing/2014/main" id="{E8DC3A32-9261-4E72-BE91-17E57F97C3D9}"/>
                  </a:ext>
                </a:extLst>
              </p:cNvPr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2538;p37">
                <a:extLst>
                  <a:ext uri="{FF2B5EF4-FFF2-40B4-BE49-F238E27FC236}">
                    <a16:creationId xmlns:a16="http://schemas.microsoft.com/office/drawing/2014/main" id="{B50039E5-A58F-483F-88B8-C247DB279535}"/>
                  </a:ext>
                </a:extLst>
              </p:cNvPr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2539;p37">
                <a:extLst>
                  <a:ext uri="{FF2B5EF4-FFF2-40B4-BE49-F238E27FC236}">
                    <a16:creationId xmlns:a16="http://schemas.microsoft.com/office/drawing/2014/main" id="{9C7A28E3-772D-4A03-A0B2-F1C77FCC0107}"/>
                  </a:ext>
                </a:extLst>
              </p:cNvPr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2540;p37">
                <a:extLst>
                  <a:ext uri="{FF2B5EF4-FFF2-40B4-BE49-F238E27FC236}">
                    <a16:creationId xmlns:a16="http://schemas.microsoft.com/office/drawing/2014/main" id="{EE123F32-D6F4-4C1E-B859-EEF75EB8E6FD}"/>
                  </a:ext>
                </a:extLst>
              </p:cNvPr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2541;p37">
                <a:extLst>
                  <a:ext uri="{FF2B5EF4-FFF2-40B4-BE49-F238E27FC236}">
                    <a16:creationId xmlns:a16="http://schemas.microsoft.com/office/drawing/2014/main" id="{F0092A54-B468-49C0-82D4-8F5F21BA9B3D}"/>
                  </a:ext>
                </a:extLst>
              </p:cNvPr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0" name="Google Shape;2542;p37">
                <a:extLst>
                  <a:ext uri="{FF2B5EF4-FFF2-40B4-BE49-F238E27FC236}">
                    <a16:creationId xmlns:a16="http://schemas.microsoft.com/office/drawing/2014/main" id="{741BCE91-09BE-4C24-930D-761DC4A46C5D}"/>
                  </a:ext>
                </a:extLst>
              </p:cNvPr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1" name="Google Shape;2543;p37">
                <a:extLst>
                  <a:ext uri="{FF2B5EF4-FFF2-40B4-BE49-F238E27FC236}">
                    <a16:creationId xmlns:a16="http://schemas.microsoft.com/office/drawing/2014/main" id="{9D06B50A-53BE-4DAD-AC3D-57569198BF80}"/>
                  </a:ext>
                </a:extLst>
              </p:cNvPr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2544;p37">
                <a:extLst>
                  <a:ext uri="{FF2B5EF4-FFF2-40B4-BE49-F238E27FC236}">
                    <a16:creationId xmlns:a16="http://schemas.microsoft.com/office/drawing/2014/main" id="{1583AAEA-3B16-4C8D-B84E-37883967763D}"/>
                  </a:ext>
                </a:extLst>
              </p:cNvPr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2545;p37">
                <a:extLst>
                  <a:ext uri="{FF2B5EF4-FFF2-40B4-BE49-F238E27FC236}">
                    <a16:creationId xmlns:a16="http://schemas.microsoft.com/office/drawing/2014/main" id="{B9699E90-7652-4B79-9201-F9EB23C5E6B7}"/>
                  </a:ext>
                </a:extLst>
              </p:cNvPr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4" name="Google Shape;2546;p37">
                <a:extLst>
                  <a:ext uri="{FF2B5EF4-FFF2-40B4-BE49-F238E27FC236}">
                    <a16:creationId xmlns:a16="http://schemas.microsoft.com/office/drawing/2014/main" id="{D220B786-32CA-45B6-8CEC-69683B5E1D5D}"/>
                  </a:ext>
                </a:extLst>
              </p:cNvPr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" name="Google Shape;2547;p37">
                <a:extLst>
                  <a:ext uri="{FF2B5EF4-FFF2-40B4-BE49-F238E27FC236}">
                    <a16:creationId xmlns:a16="http://schemas.microsoft.com/office/drawing/2014/main" id="{00792584-7611-413F-9E3A-D1CD34F5F462}"/>
                  </a:ext>
                </a:extLst>
              </p:cNvPr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2548;p37">
                <a:extLst>
                  <a:ext uri="{FF2B5EF4-FFF2-40B4-BE49-F238E27FC236}">
                    <a16:creationId xmlns:a16="http://schemas.microsoft.com/office/drawing/2014/main" id="{8B6B4848-4E12-433C-B603-03464C8C46F2}"/>
                  </a:ext>
                </a:extLst>
              </p:cNvPr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2549;p37">
                <a:extLst>
                  <a:ext uri="{FF2B5EF4-FFF2-40B4-BE49-F238E27FC236}">
                    <a16:creationId xmlns:a16="http://schemas.microsoft.com/office/drawing/2014/main" id="{EC10CC68-3E6D-4933-962D-C2C354B04E14}"/>
                  </a:ext>
                </a:extLst>
              </p:cNvPr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2550;p37">
                <a:extLst>
                  <a:ext uri="{FF2B5EF4-FFF2-40B4-BE49-F238E27FC236}">
                    <a16:creationId xmlns:a16="http://schemas.microsoft.com/office/drawing/2014/main" id="{8C7B5A85-92E9-4493-9E3C-2E1D6DADF7FF}"/>
                  </a:ext>
                </a:extLst>
              </p:cNvPr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2551;p37">
                <a:extLst>
                  <a:ext uri="{FF2B5EF4-FFF2-40B4-BE49-F238E27FC236}">
                    <a16:creationId xmlns:a16="http://schemas.microsoft.com/office/drawing/2014/main" id="{9FA6DF0D-7AAA-4DCA-B693-CCB768325673}"/>
                  </a:ext>
                </a:extLst>
              </p:cNvPr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2552;p37">
                <a:extLst>
                  <a:ext uri="{FF2B5EF4-FFF2-40B4-BE49-F238E27FC236}">
                    <a16:creationId xmlns:a16="http://schemas.microsoft.com/office/drawing/2014/main" id="{E1890FE2-2404-4B42-B073-870F9FC25E93}"/>
                  </a:ext>
                </a:extLst>
              </p:cNvPr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2553;p37">
                <a:extLst>
                  <a:ext uri="{FF2B5EF4-FFF2-40B4-BE49-F238E27FC236}">
                    <a16:creationId xmlns:a16="http://schemas.microsoft.com/office/drawing/2014/main" id="{E378C30F-8EAC-4C03-8982-CDA9B90E9E75}"/>
                  </a:ext>
                </a:extLst>
              </p:cNvPr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2554;p37">
                <a:extLst>
                  <a:ext uri="{FF2B5EF4-FFF2-40B4-BE49-F238E27FC236}">
                    <a16:creationId xmlns:a16="http://schemas.microsoft.com/office/drawing/2014/main" id="{F378E997-3533-49C2-9423-B68D0CF5E39D}"/>
                  </a:ext>
                </a:extLst>
              </p:cNvPr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2555;p37">
                <a:extLst>
                  <a:ext uri="{FF2B5EF4-FFF2-40B4-BE49-F238E27FC236}">
                    <a16:creationId xmlns:a16="http://schemas.microsoft.com/office/drawing/2014/main" id="{B3D60CDC-D40A-4F38-A8F7-1FE2C20121AA}"/>
                  </a:ext>
                </a:extLst>
              </p:cNvPr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2556;p37">
                <a:extLst>
                  <a:ext uri="{FF2B5EF4-FFF2-40B4-BE49-F238E27FC236}">
                    <a16:creationId xmlns:a16="http://schemas.microsoft.com/office/drawing/2014/main" id="{6DB1B6FB-CCE1-4BF4-B960-F4C4B6B4B076}"/>
                  </a:ext>
                </a:extLst>
              </p:cNvPr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2557;p37">
                <a:extLst>
                  <a:ext uri="{FF2B5EF4-FFF2-40B4-BE49-F238E27FC236}">
                    <a16:creationId xmlns:a16="http://schemas.microsoft.com/office/drawing/2014/main" id="{8DF1DCF5-B5BA-4A1A-97D2-9B8E90DC4089}"/>
                  </a:ext>
                </a:extLst>
              </p:cNvPr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2558;p37">
                <a:extLst>
                  <a:ext uri="{FF2B5EF4-FFF2-40B4-BE49-F238E27FC236}">
                    <a16:creationId xmlns:a16="http://schemas.microsoft.com/office/drawing/2014/main" id="{8ABCAFBD-D453-4B08-8C48-7B8378ECF423}"/>
                  </a:ext>
                </a:extLst>
              </p:cNvPr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2559;p37">
                <a:extLst>
                  <a:ext uri="{FF2B5EF4-FFF2-40B4-BE49-F238E27FC236}">
                    <a16:creationId xmlns:a16="http://schemas.microsoft.com/office/drawing/2014/main" id="{B94AD9FF-63F5-4912-A213-4600D8A987A6}"/>
                  </a:ext>
                </a:extLst>
              </p:cNvPr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2560;p37">
                <a:extLst>
                  <a:ext uri="{FF2B5EF4-FFF2-40B4-BE49-F238E27FC236}">
                    <a16:creationId xmlns:a16="http://schemas.microsoft.com/office/drawing/2014/main" id="{3284A6F9-97F1-4C71-9752-7B3F5AC4D645}"/>
                  </a:ext>
                </a:extLst>
              </p:cNvPr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2561;p37">
                <a:extLst>
                  <a:ext uri="{FF2B5EF4-FFF2-40B4-BE49-F238E27FC236}">
                    <a16:creationId xmlns:a16="http://schemas.microsoft.com/office/drawing/2014/main" id="{CC88494D-AE11-47CA-AA1F-D45FEBCA0A5F}"/>
                  </a:ext>
                </a:extLst>
              </p:cNvPr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2562;p37">
                <a:extLst>
                  <a:ext uri="{FF2B5EF4-FFF2-40B4-BE49-F238E27FC236}">
                    <a16:creationId xmlns:a16="http://schemas.microsoft.com/office/drawing/2014/main" id="{2A7FA388-AB7B-4923-A2FA-119C078CE665}"/>
                  </a:ext>
                </a:extLst>
              </p:cNvPr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2563;p37">
                <a:extLst>
                  <a:ext uri="{FF2B5EF4-FFF2-40B4-BE49-F238E27FC236}">
                    <a16:creationId xmlns:a16="http://schemas.microsoft.com/office/drawing/2014/main" id="{FC6E0B20-760C-4D70-A2F7-EAB33AD3A9CC}"/>
                  </a:ext>
                </a:extLst>
              </p:cNvPr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2564;p37">
                <a:extLst>
                  <a:ext uri="{FF2B5EF4-FFF2-40B4-BE49-F238E27FC236}">
                    <a16:creationId xmlns:a16="http://schemas.microsoft.com/office/drawing/2014/main" id="{E6DA4AEA-1EB1-467E-A025-10526CC2E83E}"/>
                  </a:ext>
                </a:extLst>
              </p:cNvPr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2565;p37">
                <a:extLst>
                  <a:ext uri="{FF2B5EF4-FFF2-40B4-BE49-F238E27FC236}">
                    <a16:creationId xmlns:a16="http://schemas.microsoft.com/office/drawing/2014/main" id="{D5B74196-C52F-407C-8786-628FBC3538C5}"/>
                  </a:ext>
                </a:extLst>
              </p:cNvPr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2566;p37">
                <a:extLst>
                  <a:ext uri="{FF2B5EF4-FFF2-40B4-BE49-F238E27FC236}">
                    <a16:creationId xmlns:a16="http://schemas.microsoft.com/office/drawing/2014/main" id="{6B0371DA-4784-4347-963A-8240E06884ED}"/>
                  </a:ext>
                </a:extLst>
              </p:cNvPr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2567;p37">
                <a:extLst>
                  <a:ext uri="{FF2B5EF4-FFF2-40B4-BE49-F238E27FC236}">
                    <a16:creationId xmlns:a16="http://schemas.microsoft.com/office/drawing/2014/main" id="{398A6BC5-69E0-4D17-AF20-5C84589E0E20}"/>
                  </a:ext>
                </a:extLst>
              </p:cNvPr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2568;p37">
                <a:extLst>
                  <a:ext uri="{FF2B5EF4-FFF2-40B4-BE49-F238E27FC236}">
                    <a16:creationId xmlns:a16="http://schemas.microsoft.com/office/drawing/2014/main" id="{C851019B-936A-4CBA-98AA-0B90AD109657}"/>
                  </a:ext>
                </a:extLst>
              </p:cNvPr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2569;p37">
                <a:extLst>
                  <a:ext uri="{FF2B5EF4-FFF2-40B4-BE49-F238E27FC236}">
                    <a16:creationId xmlns:a16="http://schemas.microsoft.com/office/drawing/2014/main" id="{58584E42-EE81-4E8A-A259-506B2D619F96}"/>
                  </a:ext>
                </a:extLst>
              </p:cNvPr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2570;p37">
                <a:extLst>
                  <a:ext uri="{FF2B5EF4-FFF2-40B4-BE49-F238E27FC236}">
                    <a16:creationId xmlns:a16="http://schemas.microsoft.com/office/drawing/2014/main" id="{A01BD2C9-A919-441D-B25A-7BFC71D5CD45}"/>
                  </a:ext>
                </a:extLst>
              </p:cNvPr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2571;p37">
                <a:extLst>
                  <a:ext uri="{FF2B5EF4-FFF2-40B4-BE49-F238E27FC236}">
                    <a16:creationId xmlns:a16="http://schemas.microsoft.com/office/drawing/2014/main" id="{B5CA3A9E-774B-48BE-9852-2BAE4373DCAE}"/>
                  </a:ext>
                </a:extLst>
              </p:cNvPr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2572;p37">
                <a:extLst>
                  <a:ext uri="{FF2B5EF4-FFF2-40B4-BE49-F238E27FC236}">
                    <a16:creationId xmlns:a16="http://schemas.microsoft.com/office/drawing/2014/main" id="{DE0FF919-FCFE-46BD-8E2A-BDBE9AE02F2C}"/>
                  </a:ext>
                </a:extLst>
              </p:cNvPr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2573;p37">
                <a:extLst>
                  <a:ext uri="{FF2B5EF4-FFF2-40B4-BE49-F238E27FC236}">
                    <a16:creationId xmlns:a16="http://schemas.microsoft.com/office/drawing/2014/main" id="{AAE4FD35-7073-4C66-BBC6-0CB1B5BDD4A4}"/>
                  </a:ext>
                </a:extLst>
              </p:cNvPr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2574;p37">
                <a:extLst>
                  <a:ext uri="{FF2B5EF4-FFF2-40B4-BE49-F238E27FC236}">
                    <a16:creationId xmlns:a16="http://schemas.microsoft.com/office/drawing/2014/main" id="{10CB0DEB-6574-4860-ABF2-F17E11DC689D}"/>
                  </a:ext>
                </a:extLst>
              </p:cNvPr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2575;p37">
                <a:extLst>
                  <a:ext uri="{FF2B5EF4-FFF2-40B4-BE49-F238E27FC236}">
                    <a16:creationId xmlns:a16="http://schemas.microsoft.com/office/drawing/2014/main" id="{D1C22A5B-44FB-44B7-8F86-AB594338406B}"/>
                  </a:ext>
                </a:extLst>
              </p:cNvPr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2576;p37">
                <a:extLst>
                  <a:ext uri="{FF2B5EF4-FFF2-40B4-BE49-F238E27FC236}">
                    <a16:creationId xmlns:a16="http://schemas.microsoft.com/office/drawing/2014/main" id="{53E94F0D-C97B-432D-93D0-74E2651408DD}"/>
                  </a:ext>
                </a:extLst>
              </p:cNvPr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2577;p37">
                <a:extLst>
                  <a:ext uri="{FF2B5EF4-FFF2-40B4-BE49-F238E27FC236}">
                    <a16:creationId xmlns:a16="http://schemas.microsoft.com/office/drawing/2014/main" id="{2B25C5DC-4427-4277-AC63-0694C7617D52}"/>
                  </a:ext>
                </a:extLst>
              </p:cNvPr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2578;p37">
                <a:extLst>
                  <a:ext uri="{FF2B5EF4-FFF2-40B4-BE49-F238E27FC236}">
                    <a16:creationId xmlns:a16="http://schemas.microsoft.com/office/drawing/2014/main" id="{983FC05B-3F3C-4848-A220-C9C26C116E40}"/>
                  </a:ext>
                </a:extLst>
              </p:cNvPr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2579;p37">
                <a:extLst>
                  <a:ext uri="{FF2B5EF4-FFF2-40B4-BE49-F238E27FC236}">
                    <a16:creationId xmlns:a16="http://schemas.microsoft.com/office/drawing/2014/main" id="{156FCBCA-EA46-4E58-B7F7-02A09FB56D5F}"/>
                  </a:ext>
                </a:extLst>
              </p:cNvPr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2580;p37">
                <a:extLst>
                  <a:ext uri="{FF2B5EF4-FFF2-40B4-BE49-F238E27FC236}">
                    <a16:creationId xmlns:a16="http://schemas.microsoft.com/office/drawing/2014/main" id="{F766D055-EFDD-4353-A348-8E445DF3C4CA}"/>
                  </a:ext>
                </a:extLst>
              </p:cNvPr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2581;p37">
                <a:extLst>
                  <a:ext uri="{FF2B5EF4-FFF2-40B4-BE49-F238E27FC236}">
                    <a16:creationId xmlns:a16="http://schemas.microsoft.com/office/drawing/2014/main" id="{F8BE52B9-C782-44BB-BC5D-39CB8D297D2D}"/>
                  </a:ext>
                </a:extLst>
              </p:cNvPr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2582;p37">
                <a:extLst>
                  <a:ext uri="{FF2B5EF4-FFF2-40B4-BE49-F238E27FC236}">
                    <a16:creationId xmlns:a16="http://schemas.microsoft.com/office/drawing/2014/main" id="{1D02C0D0-FFFB-4EF6-9615-DB4D44530752}"/>
                  </a:ext>
                </a:extLst>
              </p:cNvPr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2583;p37">
                <a:extLst>
                  <a:ext uri="{FF2B5EF4-FFF2-40B4-BE49-F238E27FC236}">
                    <a16:creationId xmlns:a16="http://schemas.microsoft.com/office/drawing/2014/main" id="{401A3679-BDC2-459E-803D-2292052633C9}"/>
                  </a:ext>
                </a:extLst>
              </p:cNvPr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2584;p37">
                <a:extLst>
                  <a:ext uri="{FF2B5EF4-FFF2-40B4-BE49-F238E27FC236}">
                    <a16:creationId xmlns:a16="http://schemas.microsoft.com/office/drawing/2014/main" id="{120A3026-FAE3-4CB2-A7C9-43C8329EDD29}"/>
                  </a:ext>
                </a:extLst>
              </p:cNvPr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2585;p37">
                <a:extLst>
                  <a:ext uri="{FF2B5EF4-FFF2-40B4-BE49-F238E27FC236}">
                    <a16:creationId xmlns:a16="http://schemas.microsoft.com/office/drawing/2014/main" id="{04EA5A4D-9AA0-4052-95A2-81D266DECB2A}"/>
                  </a:ext>
                </a:extLst>
              </p:cNvPr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2586;p37">
              <a:extLst>
                <a:ext uri="{FF2B5EF4-FFF2-40B4-BE49-F238E27FC236}">
                  <a16:creationId xmlns:a16="http://schemas.microsoft.com/office/drawing/2014/main" id="{61B3590E-83CB-4081-8547-A7417AA1F06A}"/>
                </a:ext>
              </a:extLst>
            </p:cNvPr>
            <p:cNvSpPr/>
            <p:nvPr/>
          </p:nvSpPr>
          <p:spPr>
            <a:xfrm>
              <a:off x="4424312" y="3389781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2587;p37">
              <a:extLst>
                <a:ext uri="{FF2B5EF4-FFF2-40B4-BE49-F238E27FC236}">
                  <a16:creationId xmlns:a16="http://schemas.microsoft.com/office/drawing/2014/main" id="{3C03BAF3-DC69-4E58-970B-F8AE74182282}"/>
                </a:ext>
              </a:extLst>
            </p:cNvPr>
            <p:cNvSpPr/>
            <p:nvPr/>
          </p:nvSpPr>
          <p:spPr>
            <a:xfrm>
              <a:off x="4458697" y="3370540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2588;p37">
              <a:extLst>
                <a:ext uri="{FF2B5EF4-FFF2-40B4-BE49-F238E27FC236}">
                  <a16:creationId xmlns:a16="http://schemas.microsoft.com/office/drawing/2014/main" id="{CE28740C-F5D3-40E6-B014-A467486E1CCF}"/>
                </a:ext>
              </a:extLst>
            </p:cNvPr>
            <p:cNvSpPr/>
            <p:nvPr/>
          </p:nvSpPr>
          <p:spPr>
            <a:xfrm>
              <a:off x="4458697" y="3334726"/>
              <a:ext cx="2237898" cy="1292066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2589;p37">
              <a:extLst>
                <a:ext uri="{FF2B5EF4-FFF2-40B4-BE49-F238E27FC236}">
                  <a16:creationId xmlns:a16="http://schemas.microsoft.com/office/drawing/2014/main" id="{17D56F59-E3A8-4F0F-BCAC-EA46B23465AC}"/>
                </a:ext>
              </a:extLst>
            </p:cNvPr>
            <p:cNvSpPr/>
            <p:nvPr/>
          </p:nvSpPr>
          <p:spPr>
            <a:xfrm>
              <a:off x="5662371" y="3457123"/>
              <a:ext cx="830865" cy="479678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2590;p37">
              <a:extLst>
                <a:ext uri="{FF2B5EF4-FFF2-40B4-BE49-F238E27FC236}">
                  <a16:creationId xmlns:a16="http://schemas.microsoft.com/office/drawing/2014/main" id="{248C192F-2DE5-40E0-838C-9F5E2320764E}"/>
                </a:ext>
              </a:extLst>
            </p:cNvPr>
            <p:cNvSpPr/>
            <p:nvPr/>
          </p:nvSpPr>
          <p:spPr>
            <a:xfrm>
              <a:off x="5582647" y="3524845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2591;p37">
              <a:extLst>
                <a:ext uri="{FF2B5EF4-FFF2-40B4-BE49-F238E27FC236}">
                  <a16:creationId xmlns:a16="http://schemas.microsoft.com/office/drawing/2014/main" id="{DEE2984F-E3E9-43DE-96C6-B0AB11B055E7}"/>
                </a:ext>
              </a:extLst>
            </p:cNvPr>
            <p:cNvSpPr/>
            <p:nvPr/>
          </p:nvSpPr>
          <p:spPr>
            <a:xfrm>
              <a:off x="5520830" y="3560469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2592;p37">
              <a:extLst>
                <a:ext uri="{FF2B5EF4-FFF2-40B4-BE49-F238E27FC236}">
                  <a16:creationId xmlns:a16="http://schemas.microsoft.com/office/drawing/2014/main" id="{62232059-391F-46FF-A47B-60CEE923F855}"/>
                </a:ext>
              </a:extLst>
            </p:cNvPr>
            <p:cNvSpPr/>
            <p:nvPr/>
          </p:nvSpPr>
          <p:spPr>
            <a:xfrm>
              <a:off x="5459108" y="3596188"/>
              <a:ext cx="793337" cy="45805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2593;p37">
              <a:extLst>
                <a:ext uri="{FF2B5EF4-FFF2-40B4-BE49-F238E27FC236}">
                  <a16:creationId xmlns:a16="http://schemas.microsoft.com/office/drawing/2014/main" id="{0ABC51AA-F430-4045-997B-4DC4D5D916F4}"/>
                </a:ext>
              </a:extLst>
            </p:cNvPr>
            <p:cNvSpPr/>
            <p:nvPr/>
          </p:nvSpPr>
          <p:spPr>
            <a:xfrm>
              <a:off x="5006003" y="3836122"/>
              <a:ext cx="830770" cy="479679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2594;p37">
              <a:extLst>
                <a:ext uri="{FF2B5EF4-FFF2-40B4-BE49-F238E27FC236}">
                  <a16:creationId xmlns:a16="http://schemas.microsoft.com/office/drawing/2014/main" id="{72B009FF-D095-427A-8186-B6100214792E}"/>
                </a:ext>
              </a:extLst>
            </p:cNvPr>
            <p:cNvSpPr/>
            <p:nvPr/>
          </p:nvSpPr>
          <p:spPr>
            <a:xfrm>
              <a:off x="4926279" y="3903750"/>
              <a:ext cx="741616" cy="428244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2595;p37">
              <a:extLst>
                <a:ext uri="{FF2B5EF4-FFF2-40B4-BE49-F238E27FC236}">
                  <a16:creationId xmlns:a16="http://schemas.microsoft.com/office/drawing/2014/main" id="{C1F24D52-7F36-4063-A7A5-9A14B6E14B58}"/>
                </a:ext>
              </a:extLst>
            </p:cNvPr>
            <p:cNvSpPr/>
            <p:nvPr/>
          </p:nvSpPr>
          <p:spPr>
            <a:xfrm>
              <a:off x="4864462" y="3939468"/>
              <a:ext cx="727614" cy="42005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2596;p37">
              <a:extLst>
                <a:ext uri="{FF2B5EF4-FFF2-40B4-BE49-F238E27FC236}">
                  <a16:creationId xmlns:a16="http://schemas.microsoft.com/office/drawing/2014/main" id="{A05EDE99-AF23-4211-916A-A43F4D001CCF}"/>
                </a:ext>
              </a:extLst>
            </p:cNvPr>
            <p:cNvSpPr/>
            <p:nvPr/>
          </p:nvSpPr>
          <p:spPr>
            <a:xfrm>
              <a:off x="4802740" y="3975092"/>
              <a:ext cx="620839" cy="358520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2597;p37">
              <a:extLst>
                <a:ext uri="{FF2B5EF4-FFF2-40B4-BE49-F238E27FC236}">
                  <a16:creationId xmlns:a16="http://schemas.microsoft.com/office/drawing/2014/main" id="{75171182-615F-49F6-BE6A-869E44652D46}"/>
                </a:ext>
              </a:extLst>
            </p:cNvPr>
            <p:cNvSpPr/>
            <p:nvPr/>
          </p:nvSpPr>
          <p:spPr>
            <a:xfrm>
              <a:off x="5169357" y="3663339"/>
              <a:ext cx="421766" cy="243458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2598;p37">
              <a:extLst>
                <a:ext uri="{FF2B5EF4-FFF2-40B4-BE49-F238E27FC236}">
                  <a16:creationId xmlns:a16="http://schemas.microsoft.com/office/drawing/2014/main" id="{34542880-4448-409D-B440-28F5EA2E073B}"/>
                </a:ext>
              </a:extLst>
            </p:cNvPr>
            <p:cNvSpPr/>
            <p:nvPr/>
          </p:nvSpPr>
          <p:spPr>
            <a:xfrm>
              <a:off x="5441867" y="3820597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2599;p37">
              <a:extLst>
                <a:ext uri="{FF2B5EF4-FFF2-40B4-BE49-F238E27FC236}">
                  <a16:creationId xmlns:a16="http://schemas.microsoft.com/office/drawing/2014/main" id="{83D6755F-0A9D-4B47-8FD4-F77C64FE901C}"/>
                </a:ext>
              </a:extLst>
            </p:cNvPr>
            <p:cNvSpPr/>
            <p:nvPr/>
          </p:nvSpPr>
          <p:spPr>
            <a:xfrm>
              <a:off x="5714378" y="3977950"/>
              <a:ext cx="421766" cy="243554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2600;p37">
              <a:extLst>
                <a:ext uri="{FF2B5EF4-FFF2-40B4-BE49-F238E27FC236}">
                  <a16:creationId xmlns:a16="http://schemas.microsoft.com/office/drawing/2014/main" id="{4F3B25FE-2945-4359-9529-315B6F61EA5B}"/>
                </a:ext>
              </a:extLst>
            </p:cNvPr>
            <p:cNvSpPr/>
            <p:nvPr/>
          </p:nvSpPr>
          <p:spPr>
            <a:xfrm>
              <a:off x="2242896" y="2171438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689" y="206407"/>
                  </a:moveTo>
                  <a:lnTo>
                    <a:pt x="0" y="103251"/>
                  </a:lnTo>
                  <a:lnTo>
                    <a:pt x="178689" y="0"/>
                  </a:lnTo>
                  <a:lnTo>
                    <a:pt x="357473" y="103251"/>
                  </a:lnTo>
                  <a:lnTo>
                    <a:pt x="178689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2601;p37">
              <a:extLst>
                <a:ext uri="{FF2B5EF4-FFF2-40B4-BE49-F238E27FC236}">
                  <a16:creationId xmlns:a16="http://schemas.microsoft.com/office/drawing/2014/main" id="{6EE304DF-604B-4420-920D-AE257BEA9200}"/>
                </a:ext>
              </a:extLst>
            </p:cNvPr>
            <p:cNvSpPr/>
            <p:nvPr/>
          </p:nvSpPr>
          <p:spPr>
            <a:xfrm>
              <a:off x="2526170" y="20060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2602;p37">
              <a:extLst>
                <a:ext uri="{FF2B5EF4-FFF2-40B4-BE49-F238E27FC236}">
                  <a16:creationId xmlns:a16="http://schemas.microsoft.com/office/drawing/2014/main" id="{1EAA9209-5A11-484A-9F0A-419B75D8D9D6}"/>
                </a:ext>
              </a:extLst>
            </p:cNvPr>
            <p:cNvSpPr/>
            <p:nvPr/>
          </p:nvSpPr>
          <p:spPr>
            <a:xfrm>
              <a:off x="2632278" y="1017294"/>
              <a:ext cx="357473" cy="206311"/>
            </a:xfrm>
            <a:custGeom>
              <a:avLst/>
              <a:gdLst/>
              <a:ahLst/>
              <a:cxnLst/>
              <a:rect l="l" t="t" r="r" b="b"/>
              <a:pathLst>
                <a:path w="357473" h="206311" extrusionOk="0">
                  <a:moveTo>
                    <a:pt x="178784" y="206312"/>
                  </a:moveTo>
                  <a:lnTo>
                    <a:pt x="0" y="103156"/>
                  </a:lnTo>
                  <a:lnTo>
                    <a:pt x="178784" y="0"/>
                  </a:lnTo>
                  <a:lnTo>
                    <a:pt x="357473" y="103156"/>
                  </a:lnTo>
                  <a:lnTo>
                    <a:pt x="178784" y="206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2603;p37">
              <a:extLst>
                <a:ext uri="{FF2B5EF4-FFF2-40B4-BE49-F238E27FC236}">
                  <a16:creationId xmlns:a16="http://schemas.microsoft.com/office/drawing/2014/main" id="{AC314892-133F-4411-8171-2747585BCF9E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2604;p37">
              <a:extLst>
                <a:ext uri="{FF2B5EF4-FFF2-40B4-BE49-F238E27FC236}">
                  <a16:creationId xmlns:a16="http://schemas.microsoft.com/office/drawing/2014/main" id="{EAFB929A-48E4-4A30-8842-877A13D1D0AF}"/>
                </a:ext>
              </a:extLst>
            </p:cNvPr>
            <p:cNvSpPr/>
            <p:nvPr/>
          </p:nvSpPr>
          <p:spPr>
            <a:xfrm>
              <a:off x="2632278" y="1120450"/>
              <a:ext cx="178784" cy="1032319"/>
            </a:xfrm>
            <a:custGeom>
              <a:avLst/>
              <a:gdLst/>
              <a:ahLst/>
              <a:cxnLst/>
              <a:rect l="l" t="t" r="r" b="b"/>
              <a:pathLst>
                <a:path w="178784" h="1032319" extrusionOk="0">
                  <a:moveTo>
                    <a:pt x="178784" y="1032320"/>
                  </a:moveTo>
                  <a:lnTo>
                    <a:pt x="0" y="929068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103232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2605;p37">
              <a:extLst>
                <a:ext uri="{FF2B5EF4-FFF2-40B4-BE49-F238E27FC236}">
                  <a16:creationId xmlns:a16="http://schemas.microsoft.com/office/drawing/2014/main" id="{FA0A0644-7DC9-4C4B-AAC7-53EE0197903C}"/>
                </a:ext>
              </a:extLst>
            </p:cNvPr>
            <p:cNvSpPr/>
            <p:nvPr/>
          </p:nvSpPr>
          <p:spPr>
            <a:xfrm>
              <a:off x="2811062" y="1120450"/>
              <a:ext cx="178689" cy="1032319"/>
            </a:xfrm>
            <a:custGeom>
              <a:avLst/>
              <a:gdLst/>
              <a:ahLst/>
              <a:cxnLst/>
              <a:rect l="l" t="t" r="r" b="b"/>
              <a:pathLst>
                <a:path w="178689" h="1032319" extrusionOk="0">
                  <a:moveTo>
                    <a:pt x="178689" y="929068"/>
                  </a:moveTo>
                  <a:lnTo>
                    <a:pt x="0" y="103232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9290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2606;p37">
              <a:extLst>
                <a:ext uri="{FF2B5EF4-FFF2-40B4-BE49-F238E27FC236}">
                  <a16:creationId xmlns:a16="http://schemas.microsoft.com/office/drawing/2014/main" id="{D1CFC398-ECDB-48BA-B0F7-BF08833F42FC}"/>
                </a:ext>
              </a:extLst>
            </p:cNvPr>
            <p:cNvSpPr/>
            <p:nvPr/>
          </p:nvSpPr>
          <p:spPr>
            <a:xfrm>
              <a:off x="2364150" y="1481542"/>
              <a:ext cx="357473" cy="206501"/>
            </a:xfrm>
            <a:custGeom>
              <a:avLst/>
              <a:gdLst/>
              <a:ahLst/>
              <a:cxnLst/>
              <a:rect l="l" t="t" r="r" b="b"/>
              <a:pathLst>
                <a:path w="357473" h="206501" extrusionOk="0">
                  <a:moveTo>
                    <a:pt x="178784" y="206502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2607;p37">
              <a:extLst>
                <a:ext uri="{FF2B5EF4-FFF2-40B4-BE49-F238E27FC236}">
                  <a16:creationId xmlns:a16="http://schemas.microsoft.com/office/drawing/2014/main" id="{3C6DCA36-4D6C-4136-9241-44FFDA08B204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2608;p37">
              <a:extLst>
                <a:ext uri="{FF2B5EF4-FFF2-40B4-BE49-F238E27FC236}">
                  <a16:creationId xmlns:a16="http://schemas.microsoft.com/office/drawing/2014/main" id="{FA769172-9300-45DB-8B73-0890EDE272E0}"/>
                </a:ext>
              </a:extLst>
            </p:cNvPr>
            <p:cNvSpPr/>
            <p:nvPr/>
          </p:nvSpPr>
          <p:spPr>
            <a:xfrm>
              <a:off x="2364150" y="1584793"/>
              <a:ext cx="178784" cy="721899"/>
            </a:xfrm>
            <a:custGeom>
              <a:avLst/>
              <a:gdLst/>
              <a:ahLst/>
              <a:cxnLst/>
              <a:rect l="l" t="t" r="r" b="b"/>
              <a:pathLst>
                <a:path w="178784" h="721899" extrusionOk="0">
                  <a:moveTo>
                    <a:pt x="178784" y="721900"/>
                  </a:moveTo>
                  <a:lnTo>
                    <a:pt x="0" y="618744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721900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2609;p37">
              <a:extLst>
                <a:ext uri="{FF2B5EF4-FFF2-40B4-BE49-F238E27FC236}">
                  <a16:creationId xmlns:a16="http://schemas.microsoft.com/office/drawing/2014/main" id="{97BD6E8D-610D-4C25-AB37-B59EF07D4FE6}"/>
                </a:ext>
              </a:extLst>
            </p:cNvPr>
            <p:cNvSpPr/>
            <p:nvPr/>
          </p:nvSpPr>
          <p:spPr>
            <a:xfrm>
              <a:off x="2542934" y="1584793"/>
              <a:ext cx="178688" cy="721899"/>
            </a:xfrm>
            <a:custGeom>
              <a:avLst/>
              <a:gdLst/>
              <a:ahLst/>
              <a:cxnLst/>
              <a:rect l="l" t="t" r="r" b="b"/>
              <a:pathLst>
                <a:path w="178688" h="721899" extrusionOk="0">
                  <a:moveTo>
                    <a:pt x="178689" y="618744"/>
                  </a:moveTo>
                  <a:lnTo>
                    <a:pt x="0" y="721900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618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2610;p37">
              <a:extLst>
                <a:ext uri="{FF2B5EF4-FFF2-40B4-BE49-F238E27FC236}">
                  <a16:creationId xmlns:a16="http://schemas.microsoft.com/office/drawing/2014/main" id="{F1C50FCA-E6BE-448C-99AD-A4B7620E40AA}"/>
                </a:ext>
              </a:extLst>
            </p:cNvPr>
            <p:cNvSpPr/>
            <p:nvPr/>
          </p:nvSpPr>
          <p:spPr>
            <a:xfrm>
              <a:off x="2013915" y="2306693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251"/>
                  </a:lnTo>
                  <a:lnTo>
                    <a:pt x="178784" y="0"/>
                  </a:lnTo>
                  <a:lnTo>
                    <a:pt x="357473" y="103251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2611;p37">
              <a:extLst>
                <a:ext uri="{FF2B5EF4-FFF2-40B4-BE49-F238E27FC236}">
                  <a16:creationId xmlns:a16="http://schemas.microsoft.com/office/drawing/2014/main" id="{1EA7182D-67C8-4C35-A3DC-48E1F53D5E3B}"/>
                </a:ext>
              </a:extLst>
            </p:cNvPr>
            <p:cNvSpPr/>
            <p:nvPr/>
          </p:nvSpPr>
          <p:spPr>
            <a:xfrm>
              <a:off x="2078685" y="1971984"/>
              <a:ext cx="357473" cy="206406"/>
            </a:xfrm>
            <a:custGeom>
              <a:avLst/>
              <a:gdLst/>
              <a:ahLst/>
              <a:cxnLst/>
              <a:rect l="l" t="t" r="r" b="b"/>
              <a:pathLst>
                <a:path w="357473" h="206406" extrusionOk="0">
                  <a:moveTo>
                    <a:pt x="178784" y="206407"/>
                  </a:moveTo>
                  <a:lnTo>
                    <a:pt x="0" y="103156"/>
                  </a:lnTo>
                  <a:lnTo>
                    <a:pt x="178689" y="0"/>
                  </a:lnTo>
                  <a:lnTo>
                    <a:pt x="357473" y="103156"/>
                  </a:lnTo>
                  <a:lnTo>
                    <a:pt x="178784" y="2064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2612;p37">
              <a:extLst>
                <a:ext uri="{FF2B5EF4-FFF2-40B4-BE49-F238E27FC236}">
                  <a16:creationId xmlns:a16="http://schemas.microsoft.com/office/drawing/2014/main" id="{114A2616-B745-4EE5-B704-E304BF6A82CD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2613;p37">
              <a:extLst>
                <a:ext uri="{FF2B5EF4-FFF2-40B4-BE49-F238E27FC236}">
                  <a16:creationId xmlns:a16="http://schemas.microsoft.com/office/drawing/2014/main" id="{1D63C2D9-5930-4EB2-8D5B-7EE390C35F15}"/>
                </a:ext>
              </a:extLst>
            </p:cNvPr>
            <p:cNvSpPr/>
            <p:nvPr/>
          </p:nvSpPr>
          <p:spPr>
            <a:xfrm>
              <a:off x="2078685" y="2075140"/>
              <a:ext cx="178784" cy="399097"/>
            </a:xfrm>
            <a:custGeom>
              <a:avLst/>
              <a:gdLst/>
              <a:ahLst/>
              <a:cxnLst/>
              <a:rect l="l" t="t" r="r" b="b"/>
              <a:pathLst>
                <a:path w="178784" h="399097" extrusionOk="0">
                  <a:moveTo>
                    <a:pt x="178784" y="399098"/>
                  </a:moveTo>
                  <a:lnTo>
                    <a:pt x="0" y="295846"/>
                  </a:lnTo>
                  <a:lnTo>
                    <a:pt x="0" y="0"/>
                  </a:lnTo>
                  <a:lnTo>
                    <a:pt x="178784" y="103251"/>
                  </a:lnTo>
                  <a:lnTo>
                    <a:pt x="178784" y="399098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614;p37">
              <a:extLst>
                <a:ext uri="{FF2B5EF4-FFF2-40B4-BE49-F238E27FC236}">
                  <a16:creationId xmlns:a16="http://schemas.microsoft.com/office/drawing/2014/main" id="{9C1A81D6-07EE-4446-A019-48AAC521A7A1}"/>
                </a:ext>
              </a:extLst>
            </p:cNvPr>
            <p:cNvSpPr/>
            <p:nvPr/>
          </p:nvSpPr>
          <p:spPr>
            <a:xfrm>
              <a:off x="2257469" y="2075140"/>
              <a:ext cx="178689" cy="399097"/>
            </a:xfrm>
            <a:custGeom>
              <a:avLst/>
              <a:gdLst/>
              <a:ahLst/>
              <a:cxnLst/>
              <a:rect l="l" t="t" r="r" b="b"/>
              <a:pathLst>
                <a:path w="178689" h="399097" extrusionOk="0">
                  <a:moveTo>
                    <a:pt x="178689" y="295846"/>
                  </a:moveTo>
                  <a:lnTo>
                    <a:pt x="0" y="399098"/>
                  </a:lnTo>
                  <a:lnTo>
                    <a:pt x="0" y="103251"/>
                  </a:lnTo>
                  <a:lnTo>
                    <a:pt x="178689" y="0"/>
                  </a:lnTo>
                  <a:lnTo>
                    <a:pt x="178689" y="2958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615;p37">
              <a:extLst>
                <a:ext uri="{FF2B5EF4-FFF2-40B4-BE49-F238E27FC236}">
                  <a16:creationId xmlns:a16="http://schemas.microsoft.com/office/drawing/2014/main" id="{8EF88F3D-905B-42B1-A2ED-0FE4D7AF0917}"/>
                </a:ext>
              </a:extLst>
            </p:cNvPr>
            <p:cNvSpPr/>
            <p:nvPr/>
          </p:nvSpPr>
          <p:spPr>
            <a:xfrm>
              <a:off x="4050634" y="46890"/>
              <a:ext cx="205002" cy="29971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616;p37">
              <a:extLst>
                <a:ext uri="{FF2B5EF4-FFF2-40B4-BE49-F238E27FC236}">
                  <a16:creationId xmlns:a16="http://schemas.microsoft.com/office/drawing/2014/main" id="{8B155AEB-DAF7-4654-8F68-5E6630176BEE}"/>
                </a:ext>
              </a:extLst>
            </p:cNvPr>
            <p:cNvSpPr/>
            <p:nvPr/>
          </p:nvSpPr>
          <p:spPr>
            <a:xfrm>
              <a:off x="4066180" y="44285"/>
              <a:ext cx="98194" cy="12100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617;p37">
              <a:extLst>
                <a:ext uri="{FF2B5EF4-FFF2-40B4-BE49-F238E27FC236}">
                  <a16:creationId xmlns:a16="http://schemas.microsoft.com/office/drawing/2014/main" id="{05CC7B95-FF95-4599-8942-42B746475B2B}"/>
                </a:ext>
              </a:extLst>
            </p:cNvPr>
            <p:cNvSpPr/>
            <p:nvPr/>
          </p:nvSpPr>
          <p:spPr>
            <a:xfrm>
              <a:off x="4085379" y="175665"/>
              <a:ext cx="121123" cy="13556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618;p37">
              <a:extLst>
                <a:ext uri="{FF2B5EF4-FFF2-40B4-BE49-F238E27FC236}">
                  <a16:creationId xmlns:a16="http://schemas.microsoft.com/office/drawing/2014/main" id="{3CFF9ABD-8807-4A46-A68B-FB17031D1028}"/>
                </a:ext>
              </a:extLst>
            </p:cNvPr>
            <p:cNvSpPr/>
            <p:nvPr/>
          </p:nvSpPr>
          <p:spPr>
            <a:xfrm>
              <a:off x="3878508" y="229758"/>
              <a:ext cx="228579" cy="325392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619;p37">
              <a:extLst>
                <a:ext uri="{FF2B5EF4-FFF2-40B4-BE49-F238E27FC236}">
                  <a16:creationId xmlns:a16="http://schemas.microsoft.com/office/drawing/2014/main" id="{1F413F29-9431-419D-801E-D84C264035F7}"/>
                </a:ext>
              </a:extLst>
            </p:cNvPr>
            <p:cNvSpPr/>
            <p:nvPr/>
          </p:nvSpPr>
          <p:spPr>
            <a:xfrm>
              <a:off x="4050113" y="220052"/>
              <a:ext cx="176568" cy="232904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620;p37">
              <a:extLst>
                <a:ext uri="{FF2B5EF4-FFF2-40B4-BE49-F238E27FC236}">
                  <a16:creationId xmlns:a16="http://schemas.microsoft.com/office/drawing/2014/main" id="{FA7466DD-B02B-4387-9323-DD95199D2915}"/>
                </a:ext>
              </a:extLst>
            </p:cNvPr>
            <p:cNvSpPr/>
            <p:nvPr/>
          </p:nvSpPr>
          <p:spPr>
            <a:xfrm>
              <a:off x="4081568" y="53558"/>
              <a:ext cx="129892" cy="160015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621;p37">
              <a:extLst>
                <a:ext uri="{FF2B5EF4-FFF2-40B4-BE49-F238E27FC236}">
                  <a16:creationId xmlns:a16="http://schemas.microsoft.com/office/drawing/2014/main" id="{5AC5EC02-975E-4BD7-B260-4DB394FA8379}"/>
                </a:ext>
              </a:extLst>
            </p:cNvPr>
            <p:cNvSpPr/>
            <p:nvPr/>
          </p:nvSpPr>
          <p:spPr>
            <a:xfrm>
              <a:off x="4086841" y="52931"/>
              <a:ext cx="130406" cy="122734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622;p37">
              <a:extLst>
                <a:ext uri="{FF2B5EF4-FFF2-40B4-BE49-F238E27FC236}">
                  <a16:creationId xmlns:a16="http://schemas.microsoft.com/office/drawing/2014/main" id="{AFAEAE7E-4EA8-4CC4-960C-938F73D1AEE0}"/>
                </a:ext>
              </a:extLst>
            </p:cNvPr>
            <p:cNvSpPr/>
            <p:nvPr/>
          </p:nvSpPr>
          <p:spPr>
            <a:xfrm>
              <a:off x="3930273" y="858890"/>
              <a:ext cx="102549" cy="78223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623;p37">
              <a:extLst>
                <a:ext uri="{FF2B5EF4-FFF2-40B4-BE49-F238E27FC236}">
                  <a16:creationId xmlns:a16="http://schemas.microsoft.com/office/drawing/2014/main" id="{9A28AD69-206D-4858-8B73-29198BC4B605}"/>
                </a:ext>
              </a:extLst>
            </p:cNvPr>
            <p:cNvSpPr/>
            <p:nvPr/>
          </p:nvSpPr>
          <p:spPr>
            <a:xfrm>
              <a:off x="3930726" y="883849"/>
              <a:ext cx="102084" cy="53297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624;p37">
              <a:extLst>
                <a:ext uri="{FF2B5EF4-FFF2-40B4-BE49-F238E27FC236}">
                  <a16:creationId xmlns:a16="http://schemas.microsoft.com/office/drawing/2014/main" id="{9A679312-EBA4-4AD9-94BA-7B05B8A7EB89}"/>
                </a:ext>
              </a:extLst>
            </p:cNvPr>
            <p:cNvSpPr/>
            <p:nvPr/>
          </p:nvSpPr>
          <p:spPr>
            <a:xfrm>
              <a:off x="3878956" y="825175"/>
              <a:ext cx="93870" cy="7271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625;p37">
              <a:extLst>
                <a:ext uri="{FF2B5EF4-FFF2-40B4-BE49-F238E27FC236}">
                  <a16:creationId xmlns:a16="http://schemas.microsoft.com/office/drawing/2014/main" id="{36A5CFE6-7F32-41A7-9ADA-3EAF68512CA6}"/>
                </a:ext>
              </a:extLst>
            </p:cNvPr>
            <p:cNvSpPr/>
            <p:nvPr/>
          </p:nvSpPr>
          <p:spPr>
            <a:xfrm>
              <a:off x="3879387" y="849177"/>
              <a:ext cx="93498" cy="4880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626;p37">
              <a:extLst>
                <a:ext uri="{FF2B5EF4-FFF2-40B4-BE49-F238E27FC236}">
                  <a16:creationId xmlns:a16="http://schemas.microsoft.com/office/drawing/2014/main" id="{48E41D2A-032E-4F2D-ADA4-80CC99AFA537}"/>
                </a:ext>
              </a:extLst>
            </p:cNvPr>
            <p:cNvSpPr/>
            <p:nvPr/>
          </p:nvSpPr>
          <p:spPr>
            <a:xfrm>
              <a:off x="3913772" y="449985"/>
              <a:ext cx="223526" cy="385528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627;p37">
              <a:extLst>
                <a:ext uri="{FF2B5EF4-FFF2-40B4-BE49-F238E27FC236}">
                  <a16:creationId xmlns:a16="http://schemas.microsoft.com/office/drawing/2014/main" id="{29CA1094-53FA-4C97-B4C3-498E71D17B10}"/>
                </a:ext>
              </a:extLst>
            </p:cNvPr>
            <p:cNvSpPr/>
            <p:nvPr/>
          </p:nvSpPr>
          <p:spPr>
            <a:xfrm>
              <a:off x="3974732" y="450747"/>
              <a:ext cx="222535" cy="417442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628;p37">
              <a:extLst>
                <a:ext uri="{FF2B5EF4-FFF2-40B4-BE49-F238E27FC236}">
                  <a16:creationId xmlns:a16="http://schemas.microsoft.com/office/drawing/2014/main" id="{48989CD0-4D3B-4CA7-ADCF-A538051F6A19}"/>
                </a:ext>
              </a:extLst>
            </p:cNvPr>
            <p:cNvSpPr/>
            <p:nvPr/>
          </p:nvSpPr>
          <p:spPr>
            <a:xfrm>
              <a:off x="3891839" y="424458"/>
              <a:ext cx="332782" cy="30632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629;p37">
              <a:extLst>
                <a:ext uri="{FF2B5EF4-FFF2-40B4-BE49-F238E27FC236}">
                  <a16:creationId xmlns:a16="http://schemas.microsoft.com/office/drawing/2014/main" id="{9CE70C91-1896-436A-A1C2-A1C34C1BE991}"/>
                </a:ext>
              </a:extLst>
            </p:cNvPr>
            <p:cNvSpPr/>
            <p:nvPr/>
          </p:nvSpPr>
          <p:spPr>
            <a:xfrm>
              <a:off x="4159410" y="243442"/>
              <a:ext cx="115651" cy="405453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630;p37">
              <a:extLst>
                <a:ext uri="{FF2B5EF4-FFF2-40B4-BE49-F238E27FC236}">
                  <a16:creationId xmlns:a16="http://schemas.microsoft.com/office/drawing/2014/main" id="{AE150589-F8B2-45C6-916E-8FF2532949D8}"/>
                </a:ext>
              </a:extLst>
            </p:cNvPr>
            <p:cNvSpPr/>
            <p:nvPr/>
          </p:nvSpPr>
          <p:spPr>
            <a:xfrm>
              <a:off x="4182076" y="238331"/>
              <a:ext cx="69928" cy="88934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631;p37">
              <a:extLst>
                <a:ext uri="{FF2B5EF4-FFF2-40B4-BE49-F238E27FC236}">
                  <a16:creationId xmlns:a16="http://schemas.microsoft.com/office/drawing/2014/main" id="{0B0BFB31-8726-4769-970F-F15D1E11A59E}"/>
                </a:ext>
              </a:extLst>
            </p:cNvPr>
            <p:cNvSpPr/>
            <p:nvPr/>
          </p:nvSpPr>
          <p:spPr>
            <a:xfrm>
              <a:off x="4044931" y="219924"/>
              <a:ext cx="59816" cy="62802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632;p37">
              <a:extLst>
                <a:ext uri="{FF2B5EF4-FFF2-40B4-BE49-F238E27FC236}">
                  <a16:creationId xmlns:a16="http://schemas.microsoft.com/office/drawing/2014/main" id="{C7E806EA-B15E-46EE-A0F0-CD9F315F750B}"/>
                </a:ext>
              </a:extLst>
            </p:cNvPr>
            <p:cNvSpPr/>
            <p:nvPr/>
          </p:nvSpPr>
          <p:spPr>
            <a:xfrm>
              <a:off x="2494198" y="1192008"/>
              <a:ext cx="154251" cy="303342"/>
            </a:xfrm>
            <a:custGeom>
              <a:avLst/>
              <a:gdLst/>
              <a:ahLst/>
              <a:cxnLst/>
              <a:rect l="l" t="t" r="r" b="b"/>
              <a:pathLst>
                <a:path w="154251" h="303342" extrusionOk="0">
                  <a:moveTo>
                    <a:pt x="65595" y="234575"/>
                  </a:moveTo>
                  <a:cubicBezTo>
                    <a:pt x="79310" y="258921"/>
                    <a:pt x="95907" y="281534"/>
                    <a:pt x="115030" y="301917"/>
                  </a:cubicBezTo>
                  <a:cubicBezTo>
                    <a:pt x="120364" y="308108"/>
                    <a:pt x="161512" y="292392"/>
                    <a:pt x="153130" y="288010"/>
                  </a:cubicBezTo>
                  <a:cubicBezTo>
                    <a:pt x="144747" y="283629"/>
                    <a:pt x="117601" y="246005"/>
                    <a:pt x="104171" y="221335"/>
                  </a:cubicBezTo>
                  <a:cubicBezTo>
                    <a:pt x="92896" y="191398"/>
                    <a:pt x="83356" y="160833"/>
                    <a:pt x="75596" y="129800"/>
                  </a:cubicBezTo>
                  <a:cubicBezTo>
                    <a:pt x="67119" y="99225"/>
                    <a:pt x="59880" y="54267"/>
                    <a:pt x="53689" y="33121"/>
                  </a:cubicBezTo>
                  <a:cubicBezTo>
                    <a:pt x="50377" y="17186"/>
                    <a:pt x="38044" y="4670"/>
                    <a:pt x="22161" y="1117"/>
                  </a:cubicBezTo>
                  <a:cubicBezTo>
                    <a:pt x="7397" y="-2312"/>
                    <a:pt x="-2223" y="1689"/>
                    <a:pt x="444" y="19596"/>
                  </a:cubicBezTo>
                  <a:cubicBezTo>
                    <a:pt x="4730" y="50743"/>
                    <a:pt x="29305" y="172853"/>
                    <a:pt x="65595" y="23457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633;p37">
              <a:extLst>
                <a:ext uri="{FF2B5EF4-FFF2-40B4-BE49-F238E27FC236}">
                  <a16:creationId xmlns:a16="http://schemas.microsoft.com/office/drawing/2014/main" id="{E745BED6-7F32-44B4-919F-D1BE826A43AC}"/>
                </a:ext>
              </a:extLst>
            </p:cNvPr>
            <p:cNvSpPr/>
            <p:nvPr/>
          </p:nvSpPr>
          <p:spPr>
            <a:xfrm>
              <a:off x="2527565" y="1904831"/>
              <a:ext cx="106588" cy="82319"/>
            </a:xfrm>
            <a:custGeom>
              <a:avLst/>
              <a:gdLst/>
              <a:ahLst/>
              <a:cxnLst/>
              <a:rect l="l" t="t" r="r" b="b"/>
              <a:pathLst>
                <a:path w="106588" h="82319" extrusionOk="0">
                  <a:moveTo>
                    <a:pt x="8606" y="2"/>
                  </a:moveTo>
                  <a:cubicBezTo>
                    <a:pt x="21369" y="10385"/>
                    <a:pt x="40229" y="860"/>
                    <a:pt x="41181" y="1812"/>
                  </a:cubicBezTo>
                  <a:cubicBezTo>
                    <a:pt x="56119" y="15766"/>
                    <a:pt x="71828" y="28863"/>
                    <a:pt x="88235" y="41055"/>
                  </a:cubicBezTo>
                  <a:cubicBezTo>
                    <a:pt x="96141" y="47246"/>
                    <a:pt x="108523" y="55628"/>
                    <a:pt x="106332" y="67630"/>
                  </a:cubicBezTo>
                  <a:cubicBezTo>
                    <a:pt x="102332" y="89156"/>
                    <a:pt x="68232" y="82489"/>
                    <a:pt x="54897" y="75917"/>
                  </a:cubicBezTo>
                  <a:cubicBezTo>
                    <a:pt x="41562" y="69344"/>
                    <a:pt x="31371" y="58486"/>
                    <a:pt x="19083" y="50866"/>
                  </a:cubicBezTo>
                  <a:cubicBezTo>
                    <a:pt x="10320" y="45437"/>
                    <a:pt x="1653" y="42579"/>
                    <a:pt x="33" y="31816"/>
                  </a:cubicBezTo>
                  <a:cubicBezTo>
                    <a:pt x="-538" y="25244"/>
                    <a:pt x="6415" y="-283"/>
                    <a:pt x="860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634;p37">
              <a:extLst>
                <a:ext uri="{FF2B5EF4-FFF2-40B4-BE49-F238E27FC236}">
                  <a16:creationId xmlns:a16="http://schemas.microsoft.com/office/drawing/2014/main" id="{3985DA22-09CB-4509-A7BF-903C5BDE2FF2}"/>
                </a:ext>
              </a:extLst>
            </p:cNvPr>
            <p:cNvSpPr/>
            <p:nvPr/>
          </p:nvSpPr>
          <p:spPr>
            <a:xfrm>
              <a:off x="2527774" y="1931884"/>
              <a:ext cx="106123" cy="55368"/>
            </a:xfrm>
            <a:custGeom>
              <a:avLst/>
              <a:gdLst/>
              <a:ahLst/>
              <a:cxnLst/>
              <a:rect l="l" t="t" r="r" b="b"/>
              <a:pathLst>
                <a:path w="106123" h="55368" extrusionOk="0">
                  <a:moveTo>
                    <a:pt x="301" y="0"/>
                  </a:moveTo>
                  <a:cubicBezTo>
                    <a:pt x="1920" y="10668"/>
                    <a:pt x="10492" y="13525"/>
                    <a:pt x="19351" y="19050"/>
                  </a:cubicBezTo>
                  <a:cubicBezTo>
                    <a:pt x="31828" y="26765"/>
                    <a:pt x="42782" y="38100"/>
                    <a:pt x="55831" y="44577"/>
                  </a:cubicBezTo>
                  <a:cubicBezTo>
                    <a:pt x="68881" y="51054"/>
                    <a:pt x="97646" y="56674"/>
                    <a:pt x="106123" y="41338"/>
                  </a:cubicBezTo>
                  <a:cubicBezTo>
                    <a:pt x="101551" y="62008"/>
                    <a:pt x="68023" y="55531"/>
                    <a:pt x="54879" y="48958"/>
                  </a:cubicBezTo>
                  <a:cubicBezTo>
                    <a:pt x="41734" y="42386"/>
                    <a:pt x="31352" y="31528"/>
                    <a:pt x="19065" y="23908"/>
                  </a:cubicBezTo>
                  <a:cubicBezTo>
                    <a:pt x="10302" y="18479"/>
                    <a:pt x="1634" y="15621"/>
                    <a:pt x="15" y="4858"/>
                  </a:cubicBezTo>
                  <a:cubicBezTo>
                    <a:pt x="-40" y="3229"/>
                    <a:pt x="56" y="1610"/>
                    <a:pt x="30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635;p37">
              <a:extLst>
                <a:ext uri="{FF2B5EF4-FFF2-40B4-BE49-F238E27FC236}">
                  <a16:creationId xmlns:a16="http://schemas.microsoft.com/office/drawing/2014/main" id="{B1054804-F835-41FC-BDED-296F6B2AEA03}"/>
                </a:ext>
              </a:extLst>
            </p:cNvPr>
            <p:cNvSpPr/>
            <p:nvPr/>
          </p:nvSpPr>
          <p:spPr>
            <a:xfrm>
              <a:off x="2655329" y="1830290"/>
              <a:ext cx="106576" cy="79516"/>
            </a:xfrm>
            <a:custGeom>
              <a:avLst/>
              <a:gdLst/>
              <a:ahLst/>
              <a:cxnLst/>
              <a:rect l="l" t="t" r="r" b="b"/>
              <a:pathLst>
                <a:path w="106576" h="79516" extrusionOk="0">
                  <a:moveTo>
                    <a:pt x="10192" y="58"/>
                  </a:moveTo>
                  <a:cubicBezTo>
                    <a:pt x="22955" y="10440"/>
                    <a:pt x="45244" y="-895"/>
                    <a:pt x="46196" y="58"/>
                  </a:cubicBezTo>
                  <a:cubicBezTo>
                    <a:pt x="59433" y="13574"/>
                    <a:pt x="73460" y="26299"/>
                    <a:pt x="88202" y="38158"/>
                  </a:cubicBezTo>
                  <a:cubicBezTo>
                    <a:pt x="96202" y="44444"/>
                    <a:pt x="108585" y="52826"/>
                    <a:pt x="106299" y="64828"/>
                  </a:cubicBezTo>
                  <a:cubicBezTo>
                    <a:pt x="102298" y="86354"/>
                    <a:pt x="68199" y="79687"/>
                    <a:pt x="54959" y="73114"/>
                  </a:cubicBezTo>
                  <a:cubicBezTo>
                    <a:pt x="41719" y="66542"/>
                    <a:pt x="31337" y="55684"/>
                    <a:pt x="19050" y="48064"/>
                  </a:cubicBezTo>
                  <a:cubicBezTo>
                    <a:pt x="10287" y="42634"/>
                    <a:pt x="1715" y="39777"/>
                    <a:pt x="0" y="29014"/>
                  </a:cubicBezTo>
                  <a:cubicBezTo>
                    <a:pt x="721" y="18622"/>
                    <a:pt x="4243" y="8611"/>
                    <a:pt x="10192" y="58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636;p37">
              <a:extLst>
                <a:ext uri="{FF2B5EF4-FFF2-40B4-BE49-F238E27FC236}">
                  <a16:creationId xmlns:a16="http://schemas.microsoft.com/office/drawing/2014/main" id="{5E9B8785-5CF3-4AD1-A701-ADFD246E4AC1}"/>
                </a:ext>
              </a:extLst>
            </p:cNvPr>
            <p:cNvSpPr/>
            <p:nvPr/>
          </p:nvSpPr>
          <p:spPr>
            <a:xfrm>
              <a:off x="2655759" y="1855875"/>
              <a:ext cx="106154" cy="55320"/>
            </a:xfrm>
            <a:custGeom>
              <a:avLst/>
              <a:gdLst/>
              <a:ahLst/>
              <a:cxnLst/>
              <a:rect l="l" t="t" r="r" b="b"/>
              <a:pathLst>
                <a:path w="106154" h="55320" extrusionOk="0">
                  <a:moveTo>
                    <a:pt x="331" y="0"/>
                  </a:moveTo>
                  <a:cubicBezTo>
                    <a:pt x="1951" y="10573"/>
                    <a:pt x="10523" y="13525"/>
                    <a:pt x="19381" y="19050"/>
                  </a:cubicBezTo>
                  <a:cubicBezTo>
                    <a:pt x="31859" y="26765"/>
                    <a:pt x="42813" y="38100"/>
                    <a:pt x="55767" y="44482"/>
                  </a:cubicBezTo>
                  <a:cubicBezTo>
                    <a:pt x="68721" y="50863"/>
                    <a:pt x="97677" y="56578"/>
                    <a:pt x="106154" y="41243"/>
                  </a:cubicBezTo>
                  <a:cubicBezTo>
                    <a:pt x="101582" y="62008"/>
                    <a:pt x="68054" y="55435"/>
                    <a:pt x="54910" y="48958"/>
                  </a:cubicBezTo>
                  <a:cubicBezTo>
                    <a:pt x="41765" y="42481"/>
                    <a:pt x="31383" y="31528"/>
                    <a:pt x="19096" y="23908"/>
                  </a:cubicBezTo>
                  <a:cubicBezTo>
                    <a:pt x="10333" y="18478"/>
                    <a:pt x="1665" y="15621"/>
                    <a:pt x="46" y="4858"/>
                  </a:cubicBezTo>
                  <a:cubicBezTo>
                    <a:pt x="-67" y="3229"/>
                    <a:pt x="28" y="1600"/>
                    <a:pt x="33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637;p37">
              <a:extLst>
                <a:ext uri="{FF2B5EF4-FFF2-40B4-BE49-F238E27FC236}">
                  <a16:creationId xmlns:a16="http://schemas.microsoft.com/office/drawing/2014/main" id="{BFC1DE43-CDD5-4327-AB99-C52CE697E146}"/>
                </a:ext>
              </a:extLst>
            </p:cNvPr>
            <p:cNvSpPr/>
            <p:nvPr/>
          </p:nvSpPr>
          <p:spPr>
            <a:xfrm>
              <a:off x="2362866" y="1465363"/>
              <a:ext cx="372536" cy="450662"/>
            </a:xfrm>
            <a:custGeom>
              <a:avLst/>
              <a:gdLst/>
              <a:ahLst/>
              <a:cxnLst/>
              <a:rect l="l" t="t" r="r" b="b"/>
              <a:pathLst>
                <a:path w="372536" h="450662" extrusionOk="0">
                  <a:moveTo>
                    <a:pt x="2903" y="30848"/>
                  </a:moveTo>
                  <a:cubicBezTo>
                    <a:pt x="-11194" y="119145"/>
                    <a:pt x="27954" y="152006"/>
                    <a:pt x="79103" y="170865"/>
                  </a:cubicBezTo>
                  <a:cubicBezTo>
                    <a:pt x="115679" y="184296"/>
                    <a:pt x="168162" y="205060"/>
                    <a:pt x="168162" y="205060"/>
                  </a:cubicBezTo>
                  <a:cubicBezTo>
                    <a:pt x="168162" y="205060"/>
                    <a:pt x="167400" y="224110"/>
                    <a:pt x="167019" y="267925"/>
                  </a:cubicBezTo>
                  <a:cubicBezTo>
                    <a:pt x="167019" y="306025"/>
                    <a:pt x="171686" y="445947"/>
                    <a:pt x="171686" y="445947"/>
                  </a:cubicBezTo>
                  <a:cubicBezTo>
                    <a:pt x="183944" y="452234"/>
                    <a:pt x="198481" y="452234"/>
                    <a:pt x="210739" y="445947"/>
                  </a:cubicBezTo>
                  <a:cubicBezTo>
                    <a:pt x="210739" y="445947"/>
                    <a:pt x="231313" y="338886"/>
                    <a:pt x="235694" y="290595"/>
                  </a:cubicBezTo>
                  <a:cubicBezTo>
                    <a:pt x="241600" y="225063"/>
                    <a:pt x="251601" y="182200"/>
                    <a:pt x="248267" y="168103"/>
                  </a:cubicBezTo>
                  <a:cubicBezTo>
                    <a:pt x="245314" y="155721"/>
                    <a:pt x="173782" y="120478"/>
                    <a:pt x="151017" y="101428"/>
                  </a:cubicBezTo>
                  <a:lnTo>
                    <a:pt x="301036" y="151720"/>
                  </a:lnTo>
                  <a:cubicBezTo>
                    <a:pt x="298036" y="167932"/>
                    <a:pt x="296538" y="184381"/>
                    <a:pt x="296559" y="200869"/>
                  </a:cubicBezTo>
                  <a:cubicBezTo>
                    <a:pt x="297892" y="252780"/>
                    <a:pt x="300845" y="365271"/>
                    <a:pt x="300845" y="365271"/>
                  </a:cubicBezTo>
                  <a:cubicBezTo>
                    <a:pt x="300845" y="365271"/>
                    <a:pt x="321419" y="380130"/>
                    <a:pt x="338945" y="365271"/>
                  </a:cubicBezTo>
                  <a:cubicBezTo>
                    <a:pt x="338945" y="365271"/>
                    <a:pt x="377045" y="142576"/>
                    <a:pt x="372092" y="113144"/>
                  </a:cubicBezTo>
                  <a:cubicBezTo>
                    <a:pt x="367711" y="85140"/>
                    <a:pt x="235599" y="27990"/>
                    <a:pt x="212263" y="8369"/>
                  </a:cubicBezTo>
                  <a:cubicBezTo>
                    <a:pt x="204058" y="1673"/>
                    <a:pt x="193384" y="-1204"/>
                    <a:pt x="182926" y="4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638;p37">
              <a:extLst>
                <a:ext uri="{FF2B5EF4-FFF2-40B4-BE49-F238E27FC236}">
                  <a16:creationId xmlns:a16="http://schemas.microsoft.com/office/drawing/2014/main" id="{A66C5311-36B8-4DB3-8BFF-4879E6E5783D}"/>
                </a:ext>
              </a:extLst>
            </p:cNvPr>
            <p:cNvSpPr/>
            <p:nvPr/>
          </p:nvSpPr>
          <p:spPr>
            <a:xfrm>
              <a:off x="2393925" y="1163883"/>
              <a:ext cx="117160" cy="114020"/>
            </a:xfrm>
            <a:custGeom>
              <a:avLst/>
              <a:gdLst/>
              <a:ahLst/>
              <a:cxnLst/>
              <a:rect l="l" t="t" r="r" b="b"/>
              <a:pathLst>
                <a:path w="117160" h="114020" extrusionOk="0">
                  <a:moveTo>
                    <a:pt x="24041" y="0"/>
                  </a:moveTo>
                  <a:cubicBezTo>
                    <a:pt x="24041" y="0"/>
                    <a:pt x="26232" y="42101"/>
                    <a:pt x="25279" y="45815"/>
                  </a:cubicBezTo>
                  <a:cubicBezTo>
                    <a:pt x="24327" y="49530"/>
                    <a:pt x="6229" y="61817"/>
                    <a:pt x="609" y="66294"/>
                  </a:cubicBezTo>
                  <a:cubicBezTo>
                    <a:pt x="-5010" y="70771"/>
                    <a:pt x="29661" y="104394"/>
                    <a:pt x="46425" y="112300"/>
                  </a:cubicBezTo>
                  <a:cubicBezTo>
                    <a:pt x="63189" y="120205"/>
                    <a:pt x="116148" y="99727"/>
                    <a:pt x="117100" y="74200"/>
                  </a:cubicBezTo>
                  <a:cubicBezTo>
                    <a:pt x="118053" y="48673"/>
                    <a:pt x="107575" y="26575"/>
                    <a:pt x="99860" y="25146"/>
                  </a:cubicBezTo>
                  <a:cubicBezTo>
                    <a:pt x="92145" y="23717"/>
                    <a:pt x="24041" y="0"/>
                    <a:pt x="2404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639;p37">
              <a:extLst>
                <a:ext uri="{FF2B5EF4-FFF2-40B4-BE49-F238E27FC236}">
                  <a16:creationId xmlns:a16="http://schemas.microsoft.com/office/drawing/2014/main" id="{A8B84932-3F25-4F3A-80CF-42556CA13294}"/>
                </a:ext>
              </a:extLst>
            </p:cNvPr>
            <p:cNvSpPr/>
            <p:nvPr/>
          </p:nvSpPr>
          <p:spPr>
            <a:xfrm>
              <a:off x="2362970" y="1179922"/>
              <a:ext cx="189574" cy="370837"/>
            </a:xfrm>
            <a:custGeom>
              <a:avLst/>
              <a:gdLst/>
              <a:ahLst/>
              <a:cxnLst/>
              <a:rect l="l" t="t" r="r" b="b"/>
              <a:pathLst>
                <a:path w="189574" h="370837" extrusionOk="0">
                  <a:moveTo>
                    <a:pt x="50329" y="37015"/>
                  </a:moveTo>
                  <a:cubicBezTo>
                    <a:pt x="50329" y="37015"/>
                    <a:pt x="80809" y="82450"/>
                    <a:pt x="123386" y="86736"/>
                  </a:cubicBezTo>
                  <a:cubicBezTo>
                    <a:pt x="136816" y="73496"/>
                    <a:pt x="137959" y="26442"/>
                    <a:pt x="119385" y="11393"/>
                  </a:cubicBezTo>
                  <a:cubicBezTo>
                    <a:pt x="119385" y="11393"/>
                    <a:pt x="136530" y="-2323"/>
                    <a:pt x="147960" y="344"/>
                  </a:cubicBezTo>
                  <a:cubicBezTo>
                    <a:pt x="160529" y="7926"/>
                    <a:pt x="169882" y="19861"/>
                    <a:pt x="174249" y="33872"/>
                  </a:cubicBezTo>
                  <a:cubicBezTo>
                    <a:pt x="185150" y="65076"/>
                    <a:pt x="190313" y="97985"/>
                    <a:pt x="189489" y="131027"/>
                  </a:cubicBezTo>
                  <a:cubicBezTo>
                    <a:pt x="188727" y="175604"/>
                    <a:pt x="189489" y="288380"/>
                    <a:pt x="189489" y="288380"/>
                  </a:cubicBezTo>
                  <a:cubicBezTo>
                    <a:pt x="184440" y="315326"/>
                    <a:pt x="168114" y="338824"/>
                    <a:pt x="144626" y="352960"/>
                  </a:cubicBezTo>
                  <a:cubicBezTo>
                    <a:pt x="113965" y="370266"/>
                    <a:pt x="77860" y="375239"/>
                    <a:pt x="43661" y="366866"/>
                  </a:cubicBezTo>
                  <a:cubicBezTo>
                    <a:pt x="26445" y="363208"/>
                    <a:pt x="12392" y="350816"/>
                    <a:pt x="6609" y="334195"/>
                  </a:cubicBezTo>
                  <a:cubicBezTo>
                    <a:pt x="8609" y="302858"/>
                    <a:pt x="20992" y="238945"/>
                    <a:pt x="16134" y="199226"/>
                  </a:cubicBezTo>
                  <a:cubicBezTo>
                    <a:pt x="11276" y="159507"/>
                    <a:pt x="2609" y="130551"/>
                    <a:pt x="418" y="98832"/>
                  </a:cubicBezTo>
                  <a:cubicBezTo>
                    <a:pt x="-1773" y="67114"/>
                    <a:pt x="4609" y="67686"/>
                    <a:pt x="20611" y="56351"/>
                  </a:cubicBezTo>
                  <a:cubicBezTo>
                    <a:pt x="30053" y="49217"/>
                    <a:pt x="39984" y="42759"/>
                    <a:pt x="50329" y="3701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640;p37">
              <a:extLst>
                <a:ext uri="{FF2B5EF4-FFF2-40B4-BE49-F238E27FC236}">
                  <a16:creationId xmlns:a16="http://schemas.microsoft.com/office/drawing/2014/main" id="{0F32E658-5AEE-4B0D-94C3-D1D77E26F1A7}"/>
                </a:ext>
              </a:extLst>
            </p:cNvPr>
            <p:cNvSpPr/>
            <p:nvPr/>
          </p:nvSpPr>
          <p:spPr>
            <a:xfrm>
              <a:off x="2389574" y="1045793"/>
              <a:ext cx="126365" cy="153696"/>
            </a:xfrm>
            <a:custGeom>
              <a:avLst/>
              <a:gdLst/>
              <a:ahLst/>
              <a:cxnLst/>
              <a:rect l="l" t="t" r="r" b="b"/>
              <a:pathLst>
                <a:path w="126365" h="153696" extrusionOk="0">
                  <a:moveTo>
                    <a:pt x="123547" y="55607"/>
                  </a:moveTo>
                  <a:lnTo>
                    <a:pt x="123547" y="55607"/>
                  </a:lnTo>
                  <a:cubicBezTo>
                    <a:pt x="118499" y="22936"/>
                    <a:pt x="94972" y="-1543"/>
                    <a:pt x="61349" y="76"/>
                  </a:cubicBezTo>
                  <a:cubicBezTo>
                    <a:pt x="25578" y="2019"/>
                    <a:pt x="-1846" y="32594"/>
                    <a:pt x="97" y="68361"/>
                  </a:cubicBezTo>
                  <a:cubicBezTo>
                    <a:pt x="99" y="68399"/>
                    <a:pt x="101" y="68427"/>
                    <a:pt x="103" y="68465"/>
                  </a:cubicBezTo>
                  <a:cubicBezTo>
                    <a:pt x="1271" y="88611"/>
                    <a:pt x="11858" y="107032"/>
                    <a:pt x="28678" y="118186"/>
                  </a:cubicBezTo>
                  <a:cubicBezTo>
                    <a:pt x="29839" y="123139"/>
                    <a:pt x="31598" y="127940"/>
                    <a:pt x="33917" y="132473"/>
                  </a:cubicBezTo>
                  <a:cubicBezTo>
                    <a:pt x="45728" y="146380"/>
                    <a:pt x="81542" y="155048"/>
                    <a:pt x="92114" y="153524"/>
                  </a:cubicBezTo>
                  <a:cubicBezTo>
                    <a:pt x="104686" y="152400"/>
                    <a:pt x="115295" y="143713"/>
                    <a:pt x="118880" y="131616"/>
                  </a:cubicBezTo>
                  <a:cubicBezTo>
                    <a:pt x="129833" y="105899"/>
                    <a:pt x="126309" y="71609"/>
                    <a:pt x="123547" y="5560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641;p37">
              <a:extLst>
                <a:ext uri="{FF2B5EF4-FFF2-40B4-BE49-F238E27FC236}">
                  <a16:creationId xmlns:a16="http://schemas.microsoft.com/office/drawing/2014/main" id="{0AF66E6B-DF8B-417D-A54E-3F075E607DD3}"/>
                </a:ext>
              </a:extLst>
            </p:cNvPr>
            <p:cNvSpPr/>
            <p:nvPr/>
          </p:nvSpPr>
          <p:spPr>
            <a:xfrm>
              <a:off x="2377852" y="1032078"/>
              <a:ext cx="133256" cy="131805"/>
            </a:xfrm>
            <a:custGeom>
              <a:avLst/>
              <a:gdLst/>
              <a:ahLst/>
              <a:cxnLst/>
              <a:rect l="l" t="t" r="r" b="b"/>
              <a:pathLst>
                <a:path w="133256" h="131805" extrusionOk="0">
                  <a:moveTo>
                    <a:pt x="40114" y="131806"/>
                  </a:moveTo>
                  <a:lnTo>
                    <a:pt x="40114" y="131806"/>
                  </a:lnTo>
                  <a:lnTo>
                    <a:pt x="43162" y="103231"/>
                  </a:lnTo>
                  <a:cubicBezTo>
                    <a:pt x="43162" y="103231"/>
                    <a:pt x="19921" y="43033"/>
                    <a:pt x="74880" y="54653"/>
                  </a:cubicBezTo>
                  <a:cubicBezTo>
                    <a:pt x="111170" y="62273"/>
                    <a:pt x="120314" y="65512"/>
                    <a:pt x="131363" y="41223"/>
                  </a:cubicBezTo>
                  <a:cubicBezTo>
                    <a:pt x="142412" y="16934"/>
                    <a:pt x="103455" y="-5068"/>
                    <a:pt x="57164" y="1028"/>
                  </a:cubicBezTo>
                  <a:cubicBezTo>
                    <a:pt x="24162" y="4533"/>
                    <a:pt x="-666" y="32717"/>
                    <a:pt x="14" y="65893"/>
                  </a:cubicBezTo>
                  <a:cubicBezTo>
                    <a:pt x="1252" y="83895"/>
                    <a:pt x="6014" y="120185"/>
                    <a:pt x="40114" y="13180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642;p37">
              <a:extLst>
                <a:ext uri="{FF2B5EF4-FFF2-40B4-BE49-F238E27FC236}">
                  <a16:creationId xmlns:a16="http://schemas.microsoft.com/office/drawing/2014/main" id="{96F30508-79A6-41FE-978A-934BF553C51B}"/>
                </a:ext>
              </a:extLst>
            </p:cNvPr>
            <p:cNvSpPr/>
            <p:nvPr/>
          </p:nvSpPr>
          <p:spPr>
            <a:xfrm>
              <a:off x="2511120" y="1180647"/>
              <a:ext cx="61436" cy="88868"/>
            </a:xfrm>
            <a:custGeom>
              <a:avLst/>
              <a:gdLst/>
              <a:ahLst/>
              <a:cxnLst/>
              <a:rect l="l" t="t" r="r" b="b"/>
              <a:pathLst>
                <a:path w="61436" h="88868" extrusionOk="0">
                  <a:moveTo>
                    <a:pt x="39243" y="88868"/>
                  </a:moveTo>
                  <a:cubicBezTo>
                    <a:pt x="47575" y="88601"/>
                    <a:pt x="55499" y="85192"/>
                    <a:pt x="61436" y="79343"/>
                  </a:cubicBezTo>
                  <a:cubicBezTo>
                    <a:pt x="60198" y="63722"/>
                    <a:pt x="40196" y="4381"/>
                    <a:pt x="0" y="0"/>
                  </a:cubicBezTo>
                  <a:cubicBezTo>
                    <a:pt x="10976" y="7630"/>
                    <a:pt x="19668" y="18098"/>
                    <a:pt x="25146" y="30290"/>
                  </a:cubicBezTo>
                  <a:cubicBezTo>
                    <a:pt x="31347" y="49425"/>
                    <a:pt x="36060" y="69009"/>
                    <a:pt x="39243" y="888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643;p37">
              <a:extLst>
                <a:ext uri="{FF2B5EF4-FFF2-40B4-BE49-F238E27FC236}">
                  <a16:creationId xmlns:a16="http://schemas.microsoft.com/office/drawing/2014/main" id="{12030613-3943-44E7-ACBE-CE4FCD9EEA2A}"/>
                </a:ext>
              </a:extLst>
            </p:cNvPr>
            <p:cNvSpPr/>
            <p:nvPr/>
          </p:nvSpPr>
          <p:spPr>
            <a:xfrm>
              <a:off x="6137574" y="3350157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644;p37">
              <a:extLst>
                <a:ext uri="{FF2B5EF4-FFF2-40B4-BE49-F238E27FC236}">
                  <a16:creationId xmlns:a16="http://schemas.microsoft.com/office/drawing/2014/main" id="{84CF9552-CD71-4A0B-83EF-765DC5B55A95}"/>
                </a:ext>
              </a:extLst>
            </p:cNvPr>
            <p:cNvSpPr/>
            <p:nvPr/>
          </p:nvSpPr>
          <p:spPr>
            <a:xfrm>
              <a:off x="6267054" y="2297586"/>
              <a:ext cx="217597" cy="318657"/>
            </a:xfrm>
            <a:custGeom>
              <a:avLst/>
              <a:gdLst/>
              <a:ahLst/>
              <a:cxnLst/>
              <a:rect l="l" t="t" r="r" b="b"/>
              <a:pathLst>
                <a:path w="217597" h="318657" extrusionOk="0">
                  <a:moveTo>
                    <a:pt x="77117" y="10535"/>
                  </a:moveTo>
                  <a:cubicBezTo>
                    <a:pt x="85785" y="-3371"/>
                    <a:pt x="151983" y="-12515"/>
                    <a:pt x="173796" y="43587"/>
                  </a:cubicBezTo>
                  <a:cubicBezTo>
                    <a:pt x="181987" y="64828"/>
                    <a:pt x="180749" y="119216"/>
                    <a:pt x="187702" y="153315"/>
                  </a:cubicBezTo>
                  <a:cubicBezTo>
                    <a:pt x="194655" y="187415"/>
                    <a:pt x="210848" y="206846"/>
                    <a:pt x="216277" y="234563"/>
                  </a:cubicBezTo>
                  <a:cubicBezTo>
                    <a:pt x="221706" y="262281"/>
                    <a:pt x="212658" y="308668"/>
                    <a:pt x="145888" y="316954"/>
                  </a:cubicBezTo>
                  <a:cubicBezTo>
                    <a:pt x="79117" y="325241"/>
                    <a:pt x="27778" y="301715"/>
                    <a:pt x="11966" y="280379"/>
                  </a:cubicBezTo>
                  <a:cubicBezTo>
                    <a:pt x="-3845" y="259043"/>
                    <a:pt x="-4131" y="213704"/>
                    <a:pt x="11966" y="189605"/>
                  </a:cubicBezTo>
                  <a:cubicBezTo>
                    <a:pt x="28063" y="165507"/>
                    <a:pt x="40541" y="145505"/>
                    <a:pt x="40541" y="11340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645;p37">
              <a:extLst>
                <a:ext uri="{FF2B5EF4-FFF2-40B4-BE49-F238E27FC236}">
                  <a16:creationId xmlns:a16="http://schemas.microsoft.com/office/drawing/2014/main" id="{B8DDAFD2-9F59-4DF4-8E55-497DA5B85B1C}"/>
                </a:ext>
              </a:extLst>
            </p:cNvPr>
            <p:cNvSpPr/>
            <p:nvPr/>
          </p:nvSpPr>
          <p:spPr>
            <a:xfrm>
              <a:off x="6260770" y="2526901"/>
              <a:ext cx="40647" cy="235450"/>
            </a:xfrm>
            <a:custGeom>
              <a:avLst/>
              <a:gdLst/>
              <a:ahLst/>
              <a:cxnLst/>
              <a:rect l="l" t="t" r="r" b="b"/>
              <a:pathLst>
                <a:path w="40647" h="235450" extrusionOk="0">
                  <a:moveTo>
                    <a:pt x="4152" y="15917"/>
                  </a:moveTo>
                  <a:cubicBezTo>
                    <a:pt x="4152" y="15917"/>
                    <a:pt x="-11564" y="127074"/>
                    <a:pt x="18154" y="205274"/>
                  </a:cubicBezTo>
                  <a:cubicBezTo>
                    <a:pt x="47872" y="283474"/>
                    <a:pt x="39585" y="184986"/>
                    <a:pt x="39585" y="184986"/>
                  </a:cubicBezTo>
                  <a:lnTo>
                    <a:pt x="32442" y="161554"/>
                  </a:lnTo>
                  <a:cubicBezTo>
                    <a:pt x="32442" y="161554"/>
                    <a:pt x="26536" y="71067"/>
                    <a:pt x="29013" y="48873"/>
                  </a:cubicBezTo>
                  <a:cubicBezTo>
                    <a:pt x="31489" y="26680"/>
                    <a:pt x="30918" y="7630"/>
                    <a:pt x="32442" y="5820"/>
                  </a:cubicBezTo>
                  <a:cubicBezTo>
                    <a:pt x="33966" y="4011"/>
                    <a:pt x="26632" y="486"/>
                    <a:pt x="23488" y="10"/>
                  </a:cubicBezTo>
                  <a:cubicBezTo>
                    <a:pt x="20345" y="-466"/>
                    <a:pt x="4152" y="15917"/>
                    <a:pt x="4152" y="1591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646;p37">
              <a:extLst>
                <a:ext uri="{FF2B5EF4-FFF2-40B4-BE49-F238E27FC236}">
                  <a16:creationId xmlns:a16="http://schemas.microsoft.com/office/drawing/2014/main" id="{67AB461A-FCE7-40B0-8F65-06DC312AAF68}"/>
                </a:ext>
              </a:extLst>
            </p:cNvPr>
            <p:cNvSpPr/>
            <p:nvPr/>
          </p:nvSpPr>
          <p:spPr>
            <a:xfrm>
              <a:off x="6283969" y="2294668"/>
              <a:ext cx="103921" cy="128329"/>
            </a:xfrm>
            <a:custGeom>
              <a:avLst/>
              <a:gdLst/>
              <a:ahLst/>
              <a:cxnLst/>
              <a:rect l="l" t="t" r="r" b="b"/>
              <a:pathLst>
                <a:path w="103921" h="128329" extrusionOk="0">
                  <a:moveTo>
                    <a:pt x="103921" y="3833"/>
                  </a:moveTo>
                  <a:cubicBezTo>
                    <a:pt x="103921" y="3833"/>
                    <a:pt x="54105" y="-10550"/>
                    <a:pt x="23911" y="16406"/>
                  </a:cubicBezTo>
                  <a:cubicBezTo>
                    <a:pt x="3585" y="35104"/>
                    <a:pt x="-4645" y="63564"/>
                    <a:pt x="2575" y="90225"/>
                  </a:cubicBezTo>
                  <a:cubicBezTo>
                    <a:pt x="6576" y="105941"/>
                    <a:pt x="14672" y="127468"/>
                    <a:pt x="27150" y="128325"/>
                  </a:cubicBezTo>
                  <a:cubicBezTo>
                    <a:pt x="39627" y="129182"/>
                    <a:pt x="103921" y="3833"/>
                    <a:pt x="103921" y="383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647;p37">
              <a:extLst>
                <a:ext uri="{FF2B5EF4-FFF2-40B4-BE49-F238E27FC236}">
                  <a16:creationId xmlns:a16="http://schemas.microsoft.com/office/drawing/2014/main" id="{FB47C110-D11C-4207-B69D-221D82FEB4C8}"/>
                </a:ext>
              </a:extLst>
            </p:cNvPr>
            <p:cNvSpPr/>
            <p:nvPr/>
          </p:nvSpPr>
          <p:spPr>
            <a:xfrm>
              <a:off x="6304395" y="2434900"/>
              <a:ext cx="128622" cy="143860"/>
            </a:xfrm>
            <a:custGeom>
              <a:avLst/>
              <a:gdLst/>
              <a:ahLst/>
              <a:cxnLst/>
              <a:rect l="l" t="t" r="r" b="b"/>
              <a:pathLst>
                <a:path w="128622" h="143860" extrusionOk="0">
                  <a:moveTo>
                    <a:pt x="102545" y="0"/>
                  </a:moveTo>
                  <a:cubicBezTo>
                    <a:pt x="102545" y="0"/>
                    <a:pt x="99307" y="55531"/>
                    <a:pt x="100355" y="59627"/>
                  </a:cubicBezTo>
                  <a:cubicBezTo>
                    <a:pt x="101402" y="63722"/>
                    <a:pt x="122071" y="67628"/>
                    <a:pt x="127977" y="72485"/>
                  </a:cubicBezTo>
                  <a:cubicBezTo>
                    <a:pt x="133883" y="77343"/>
                    <a:pt x="97783" y="133636"/>
                    <a:pt x="79400" y="142018"/>
                  </a:cubicBezTo>
                  <a:cubicBezTo>
                    <a:pt x="61016" y="150400"/>
                    <a:pt x="4343" y="129064"/>
                    <a:pt x="437" y="100774"/>
                  </a:cubicBezTo>
                  <a:cubicBezTo>
                    <a:pt x="-3182" y="74866"/>
                    <a:pt x="16630" y="54673"/>
                    <a:pt x="24345" y="47625"/>
                  </a:cubicBezTo>
                  <a:cubicBezTo>
                    <a:pt x="29546" y="47282"/>
                    <a:pt x="34765" y="47282"/>
                    <a:pt x="39966" y="47625"/>
                  </a:cubicBezTo>
                  <a:lnTo>
                    <a:pt x="41585" y="20764"/>
                  </a:lnTo>
                  <a:cubicBezTo>
                    <a:pt x="66446" y="11906"/>
                    <a:pt x="102545" y="0"/>
                    <a:pt x="102545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648;p37">
              <a:extLst>
                <a:ext uri="{FF2B5EF4-FFF2-40B4-BE49-F238E27FC236}">
                  <a16:creationId xmlns:a16="http://schemas.microsoft.com/office/drawing/2014/main" id="{A3D74AEE-7C80-4B7D-AF02-7D3022EF6D60}"/>
                </a:ext>
              </a:extLst>
            </p:cNvPr>
            <p:cNvSpPr/>
            <p:nvPr/>
          </p:nvSpPr>
          <p:spPr>
            <a:xfrm>
              <a:off x="6266985" y="2481191"/>
              <a:ext cx="187397" cy="215209"/>
            </a:xfrm>
            <a:custGeom>
              <a:avLst/>
              <a:gdLst/>
              <a:ahLst/>
              <a:cxnLst/>
              <a:rect l="l" t="t" r="r" b="b"/>
              <a:pathLst>
                <a:path w="187397" h="215209" extrusionOk="0">
                  <a:moveTo>
                    <a:pt x="147575" y="18193"/>
                  </a:moveTo>
                  <a:cubicBezTo>
                    <a:pt x="163196" y="20669"/>
                    <a:pt x="181008" y="28956"/>
                    <a:pt x="183485" y="37243"/>
                  </a:cubicBezTo>
                  <a:cubicBezTo>
                    <a:pt x="189933" y="68008"/>
                    <a:pt x="188390" y="99917"/>
                    <a:pt x="179008" y="129921"/>
                  </a:cubicBezTo>
                  <a:cubicBezTo>
                    <a:pt x="165482" y="165640"/>
                    <a:pt x="156434" y="188405"/>
                    <a:pt x="148623" y="203835"/>
                  </a:cubicBezTo>
                  <a:cubicBezTo>
                    <a:pt x="148623" y="203835"/>
                    <a:pt x="81091" y="232410"/>
                    <a:pt x="26703" y="198977"/>
                  </a:cubicBezTo>
                  <a:cubicBezTo>
                    <a:pt x="26703" y="198977"/>
                    <a:pt x="22893" y="160877"/>
                    <a:pt x="22703" y="140208"/>
                  </a:cubicBezTo>
                  <a:cubicBezTo>
                    <a:pt x="-27589" y="96393"/>
                    <a:pt x="15368" y="42291"/>
                    <a:pt x="57945" y="286"/>
                  </a:cubicBezTo>
                  <a:cubicBezTo>
                    <a:pt x="63050" y="-95"/>
                    <a:pt x="68175" y="-95"/>
                    <a:pt x="73280" y="286"/>
                  </a:cubicBezTo>
                  <a:cubicBezTo>
                    <a:pt x="73280" y="286"/>
                    <a:pt x="35180" y="45244"/>
                    <a:pt x="61755" y="70771"/>
                  </a:cubicBezTo>
                  <a:cubicBezTo>
                    <a:pt x="118238" y="53721"/>
                    <a:pt x="129478" y="28384"/>
                    <a:pt x="147575" y="1819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649;p37">
              <a:extLst>
                <a:ext uri="{FF2B5EF4-FFF2-40B4-BE49-F238E27FC236}">
                  <a16:creationId xmlns:a16="http://schemas.microsoft.com/office/drawing/2014/main" id="{DDCF8DE0-8C56-4343-8016-30BB6BFD8E41}"/>
                </a:ext>
              </a:extLst>
            </p:cNvPr>
            <p:cNvSpPr/>
            <p:nvPr/>
          </p:nvSpPr>
          <p:spPr>
            <a:xfrm>
              <a:off x="6300305" y="2304949"/>
              <a:ext cx="138529" cy="170431"/>
            </a:xfrm>
            <a:custGeom>
              <a:avLst/>
              <a:gdLst/>
              <a:ahLst/>
              <a:cxnLst/>
              <a:rect l="l" t="t" r="r" b="b"/>
              <a:pathLst>
                <a:path w="138529" h="170431" extrusionOk="0">
                  <a:moveTo>
                    <a:pt x="2908" y="60608"/>
                  </a:moveTo>
                  <a:lnTo>
                    <a:pt x="2908" y="60608"/>
                  </a:lnTo>
                  <a:cubicBezTo>
                    <a:pt x="8528" y="24890"/>
                    <a:pt x="34245" y="-2066"/>
                    <a:pt x="71107" y="125"/>
                  </a:cubicBezTo>
                  <a:cubicBezTo>
                    <a:pt x="110150" y="1972"/>
                    <a:pt x="140297" y="35129"/>
                    <a:pt x="138449" y="74172"/>
                  </a:cubicBezTo>
                  <a:cubicBezTo>
                    <a:pt x="137372" y="96775"/>
                    <a:pt x="125552" y="117511"/>
                    <a:pt x="106635" y="129950"/>
                  </a:cubicBezTo>
                  <a:cubicBezTo>
                    <a:pt x="105369" y="135322"/>
                    <a:pt x="103483" y="140533"/>
                    <a:pt x="101016" y="145476"/>
                  </a:cubicBezTo>
                  <a:cubicBezTo>
                    <a:pt x="87966" y="160716"/>
                    <a:pt x="53391" y="170336"/>
                    <a:pt x="41865" y="170432"/>
                  </a:cubicBezTo>
                  <a:cubicBezTo>
                    <a:pt x="32340" y="170432"/>
                    <a:pt x="23482" y="161383"/>
                    <a:pt x="14243" y="146048"/>
                  </a:cubicBezTo>
                  <a:cubicBezTo>
                    <a:pt x="-5093" y="113663"/>
                    <a:pt x="-140" y="78230"/>
                    <a:pt x="2908" y="6060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650;p37">
              <a:extLst>
                <a:ext uri="{FF2B5EF4-FFF2-40B4-BE49-F238E27FC236}">
                  <a16:creationId xmlns:a16="http://schemas.microsoft.com/office/drawing/2014/main" id="{B045C83E-B4AB-43CC-B592-480359BFCF4C}"/>
                </a:ext>
              </a:extLst>
            </p:cNvPr>
            <p:cNvSpPr/>
            <p:nvPr/>
          </p:nvSpPr>
          <p:spPr>
            <a:xfrm>
              <a:off x="6305880" y="2304032"/>
              <a:ext cx="138474" cy="130867"/>
            </a:xfrm>
            <a:custGeom>
              <a:avLst/>
              <a:gdLst/>
              <a:ahLst/>
              <a:cxnLst/>
              <a:rect l="l" t="t" r="r" b="b"/>
              <a:pathLst>
                <a:path w="138474" h="130867" extrusionOk="0">
                  <a:moveTo>
                    <a:pt x="76867" y="1709"/>
                  </a:moveTo>
                  <a:cubicBezTo>
                    <a:pt x="102679" y="6757"/>
                    <a:pt x="123920" y="13996"/>
                    <a:pt x="130969" y="39332"/>
                  </a:cubicBezTo>
                  <a:cubicBezTo>
                    <a:pt x="135731" y="56858"/>
                    <a:pt x="142018" y="90101"/>
                    <a:pt x="136017" y="104102"/>
                  </a:cubicBezTo>
                  <a:lnTo>
                    <a:pt x="132398" y="114294"/>
                  </a:lnTo>
                  <a:lnTo>
                    <a:pt x="101060" y="130868"/>
                  </a:lnTo>
                  <a:cubicBezTo>
                    <a:pt x="101060" y="130868"/>
                    <a:pt x="86487" y="118676"/>
                    <a:pt x="91059" y="83243"/>
                  </a:cubicBezTo>
                  <a:cubicBezTo>
                    <a:pt x="90850" y="78423"/>
                    <a:pt x="89335" y="73746"/>
                    <a:pt x="86678" y="69717"/>
                  </a:cubicBezTo>
                  <a:cubicBezTo>
                    <a:pt x="84687" y="66364"/>
                    <a:pt x="83211" y="62735"/>
                    <a:pt x="82296" y="58954"/>
                  </a:cubicBezTo>
                  <a:cubicBezTo>
                    <a:pt x="78591" y="49353"/>
                    <a:pt x="71371" y="41514"/>
                    <a:pt x="62103" y="37046"/>
                  </a:cubicBezTo>
                  <a:cubicBezTo>
                    <a:pt x="38767" y="23997"/>
                    <a:pt x="4953" y="35237"/>
                    <a:pt x="0" y="39999"/>
                  </a:cubicBezTo>
                  <a:cubicBezTo>
                    <a:pt x="13221" y="10548"/>
                    <a:pt x="45396" y="-5483"/>
                    <a:pt x="76867" y="1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651;p37">
              <a:extLst>
                <a:ext uri="{FF2B5EF4-FFF2-40B4-BE49-F238E27FC236}">
                  <a16:creationId xmlns:a16="http://schemas.microsoft.com/office/drawing/2014/main" id="{A0E8311A-BC6C-4395-B9AC-81E16DDAFE56}"/>
                </a:ext>
              </a:extLst>
            </p:cNvPr>
            <p:cNvSpPr/>
            <p:nvPr/>
          </p:nvSpPr>
          <p:spPr>
            <a:xfrm>
              <a:off x="6412912" y="2510225"/>
              <a:ext cx="93089" cy="307779"/>
            </a:xfrm>
            <a:custGeom>
              <a:avLst/>
              <a:gdLst/>
              <a:ahLst/>
              <a:cxnLst/>
              <a:rect l="l" t="t" r="r" b="b"/>
              <a:pathLst>
                <a:path w="93089" h="307779" extrusionOk="0">
                  <a:moveTo>
                    <a:pt x="39367" y="248524"/>
                  </a:moveTo>
                  <a:cubicBezTo>
                    <a:pt x="45177" y="212329"/>
                    <a:pt x="56036" y="188898"/>
                    <a:pt x="50988" y="168990"/>
                  </a:cubicBezTo>
                  <a:cubicBezTo>
                    <a:pt x="39739" y="128738"/>
                    <a:pt x="25013" y="89542"/>
                    <a:pt x="6982" y="51833"/>
                  </a:cubicBezTo>
                  <a:cubicBezTo>
                    <a:pt x="-4448" y="29354"/>
                    <a:pt x="-924" y="13733"/>
                    <a:pt x="10887" y="4779"/>
                  </a:cubicBezTo>
                  <a:cubicBezTo>
                    <a:pt x="24222" y="-4746"/>
                    <a:pt x="36891" y="-840"/>
                    <a:pt x="48987" y="23829"/>
                  </a:cubicBezTo>
                  <a:cubicBezTo>
                    <a:pt x="64132" y="55167"/>
                    <a:pt x="81086" y="87361"/>
                    <a:pt x="89373" y="134034"/>
                  </a:cubicBezTo>
                  <a:cubicBezTo>
                    <a:pt x="94688" y="164228"/>
                    <a:pt x="94298" y="195136"/>
                    <a:pt x="88230" y="225188"/>
                  </a:cubicBezTo>
                  <a:cubicBezTo>
                    <a:pt x="83087" y="257668"/>
                    <a:pt x="72800" y="275956"/>
                    <a:pt x="60513" y="306436"/>
                  </a:cubicBezTo>
                  <a:cubicBezTo>
                    <a:pt x="57084" y="315199"/>
                    <a:pt x="34414" y="279385"/>
                    <a:pt x="39367" y="2485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652;p37">
              <a:extLst>
                <a:ext uri="{FF2B5EF4-FFF2-40B4-BE49-F238E27FC236}">
                  <a16:creationId xmlns:a16="http://schemas.microsoft.com/office/drawing/2014/main" id="{3FC1240A-1006-4665-9B5C-D70F109B7F91}"/>
                </a:ext>
              </a:extLst>
            </p:cNvPr>
            <p:cNvSpPr/>
            <p:nvPr/>
          </p:nvSpPr>
          <p:spPr>
            <a:xfrm>
              <a:off x="6328850" y="3433403"/>
              <a:ext cx="108744" cy="83141"/>
            </a:xfrm>
            <a:custGeom>
              <a:avLst/>
              <a:gdLst/>
              <a:ahLst/>
              <a:cxnLst/>
              <a:rect l="l" t="t" r="r" b="b"/>
              <a:pathLst>
                <a:path w="108744" h="83141" extrusionOk="0">
                  <a:moveTo>
                    <a:pt x="100855" y="2"/>
                  </a:moveTo>
                  <a:cubicBezTo>
                    <a:pt x="87806" y="10575"/>
                    <a:pt x="67423" y="3241"/>
                    <a:pt x="66470" y="4194"/>
                  </a:cubicBezTo>
                  <a:cubicBezTo>
                    <a:pt x="51297" y="17281"/>
                    <a:pt x="35400" y="29492"/>
                    <a:pt x="18845" y="40769"/>
                  </a:cubicBezTo>
                  <a:cubicBezTo>
                    <a:pt x="10654" y="47151"/>
                    <a:pt x="-2014" y="55724"/>
                    <a:pt x="271" y="68106"/>
                  </a:cubicBezTo>
                  <a:cubicBezTo>
                    <a:pt x="4367" y="90109"/>
                    <a:pt x="39610" y="83346"/>
                    <a:pt x="52945" y="76584"/>
                  </a:cubicBezTo>
                  <a:cubicBezTo>
                    <a:pt x="66280" y="69821"/>
                    <a:pt x="77043" y="58677"/>
                    <a:pt x="89616" y="50866"/>
                  </a:cubicBezTo>
                  <a:cubicBezTo>
                    <a:pt x="98665" y="45246"/>
                    <a:pt x="107428" y="42389"/>
                    <a:pt x="108666" y="31054"/>
                  </a:cubicBezTo>
                  <a:cubicBezTo>
                    <a:pt x="109523" y="24196"/>
                    <a:pt x="103142" y="-283"/>
                    <a:pt x="100855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653;p37">
              <a:extLst>
                <a:ext uri="{FF2B5EF4-FFF2-40B4-BE49-F238E27FC236}">
                  <a16:creationId xmlns:a16="http://schemas.microsoft.com/office/drawing/2014/main" id="{E75C6E41-8C60-4C32-B31E-D433AAE61FB6}"/>
                </a:ext>
              </a:extLst>
            </p:cNvPr>
            <p:cNvSpPr/>
            <p:nvPr/>
          </p:nvSpPr>
          <p:spPr>
            <a:xfrm>
              <a:off x="6329407" y="3459885"/>
              <a:ext cx="108204" cy="56238"/>
            </a:xfrm>
            <a:custGeom>
              <a:avLst/>
              <a:gdLst/>
              <a:ahLst/>
              <a:cxnLst/>
              <a:rect l="l" t="t" r="r" b="b"/>
              <a:pathLst>
                <a:path w="108204" h="56238" extrusionOk="0">
                  <a:moveTo>
                    <a:pt x="107918" y="0"/>
                  </a:moveTo>
                  <a:cubicBezTo>
                    <a:pt x="106204" y="10859"/>
                    <a:pt x="97536" y="13907"/>
                    <a:pt x="88868" y="19050"/>
                  </a:cubicBezTo>
                  <a:cubicBezTo>
                    <a:pt x="76105" y="26956"/>
                    <a:pt x="64865" y="38100"/>
                    <a:pt x="51530" y="45149"/>
                  </a:cubicBezTo>
                  <a:cubicBezTo>
                    <a:pt x="38195" y="52197"/>
                    <a:pt x="8573" y="57531"/>
                    <a:pt x="0" y="41815"/>
                  </a:cubicBezTo>
                  <a:cubicBezTo>
                    <a:pt x="4667" y="63056"/>
                    <a:pt x="39338" y="56388"/>
                    <a:pt x="52483" y="49721"/>
                  </a:cubicBezTo>
                  <a:cubicBezTo>
                    <a:pt x="65627" y="43053"/>
                    <a:pt x="76581" y="31814"/>
                    <a:pt x="89154" y="24003"/>
                  </a:cubicBezTo>
                  <a:cubicBezTo>
                    <a:pt x="98203" y="18383"/>
                    <a:pt x="106966" y="15526"/>
                    <a:pt x="108204" y="4191"/>
                  </a:cubicBezTo>
                  <a:cubicBezTo>
                    <a:pt x="108214" y="2791"/>
                    <a:pt x="108118" y="1391"/>
                    <a:pt x="107918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654;p37">
              <a:extLst>
                <a:ext uri="{FF2B5EF4-FFF2-40B4-BE49-F238E27FC236}">
                  <a16:creationId xmlns:a16="http://schemas.microsoft.com/office/drawing/2014/main" id="{41DC0B08-3376-4476-AC14-178BEE358BC2}"/>
                </a:ext>
              </a:extLst>
            </p:cNvPr>
            <p:cNvSpPr/>
            <p:nvPr/>
          </p:nvSpPr>
          <p:spPr>
            <a:xfrm>
              <a:off x="6246119" y="3415021"/>
              <a:ext cx="99827" cy="77341"/>
            </a:xfrm>
            <a:custGeom>
              <a:avLst/>
              <a:gdLst/>
              <a:ahLst/>
              <a:cxnLst/>
              <a:rect l="l" t="t" r="r" b="b"/>
              <a:pathLst>
                <a:path w="99827" h="77341" extrusionOk="0">
                  <a:moveTo>
                    <a:pt x="91860" y="1"/>
                  </a:moveTo>
                  <a:cubicBezTo>
                    <a:pt x="79954" y="9526"/>
                    <a:pt x="61856" y="4288"/>
                    <a:pt x="60999" y="5240"/>
                  </a:cubicBezTo>
                  <a:cubicBezTo>
                    <a:pt x="47045" y="17146"/>
                    <a:pt x="32453" y="28281"/>
                    <a:pt x="17279" y="38578"/>
                  </a:cubicBezTo>
                  <a:cubicBezTo>
                    <a:pt x="9754" y="44388"/>
                    <a:pt x="-1771" y="52294"/>
                    <a:pt x="229" y="63533"/>
                  </a:cubicBezTo>
                  <a:cubicBezTo>
                    <a:pt x="4040" y="83726"/>
                    <a:pt x="36329" y="77535"/>
                    <a:pt x="48521" y="71344"/>
                  </a:cubicBezTo>
                  <a:cubicBezTo>
                    <a:pt x="60713" y="65152"/>
                    <a:pt x="70619" y="54961"/>
                    <a:pt x="82145" y="47817"/>
                  </a:cubicBezTo>
                  <a:cubicBezTo>
                    <a:pt x="90336" y="42673"/>
                    <a:pt x="98433" y="40006"/>
                    <a:pt x="99766" y="29624"/>
                  </a:cubicBezTo>
                  <a:cubicBezTo>
                    <a:pt x="100528" y="23338"/>
                    <a:pt x="94051" y="-189"/>
                    <a:pt x="91860" y="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655;p37">
              <a:extLst>
                <a:ext uri="{FF2B5EF4-FFF2-40B4-BE49-F238E27FC236}">
                  <a16:creationId xmlns:a16="http://schemas.microsoft.com/office/drawing/2014/main" id="{68229C0E-72E0-41FC-828D-E7146672D77D}"/>
                </a:ext>
              </a:extLst>
            </p:cNvPr>
            <p:cNvSpPr/>
            <p:nvPr/>
          </p:nvSpPr>
          <p:spPr>
            <a:xfrm>
              <a:off x="6246063" y="3440454"/>
              <a:ext cx="99536" cy="51729"/>
            </a:xfrm>
            <a:custGeom>
              <a:avLst/>
              <a:gdLst/>
              <a:ahLst/>
              <a:cxnLst/>
              <a:rect l="l" t="t" r="r" b="b"/>
              <a:pathLst>
                <a:path w="99536" h="51729" extrusionOk="0">
                  <a:moveTo>
                    <a:pt x="99536" y="0"/>
                  </a:moveTo>
                  <a:cubicBezTo>
                    <a:pt x="97917" y="10001"/>
                    <a:pt x="90011" y="12668"/>
                    <a:pt x="81820" y="17812"/>
                  </a:cubicBezTo>
                  <a:cubicBezTo>
                    <a:pt x="70104" y="25051"/>
                    <a:pt x="59817" y="35528"/>
                    <a:pt x="47625" y="41720"/>
                  </a:cubicBezTo>
                  <a:cubicBezTo>
                    <a:pt x="35433" y="47911"/>
                    <a:pt x="8287" y="53054"/>
                    <a:pt x="0" y="38671"/>
                  </a:cubicBezTo>
                  <a:cubicBezTo>
                    <a:pt x="4286" y="57721"/>
                    <a:pt x="36004" y="52006"/>
                    <a:pt x="47625" y="45911"/>
                  </a:cubicBezTo>
                  <a:cubicBezTo>
                    <a:pt x="59246" y="39814"/>
                    <a:pt x="69723" y="29528"/>
                    <a:pt x="81248" y="22384"/>
                  </a:cubicBezTo>
                  <a:cubicBezTo>
                    <a:pt x="89440" y="17240"/>
                    <a:pt x="97536" y="14573"/>
                    <a:pt x="98870" y="4191"/>
                  </a:cubicBezTo>
                  <a:cubicBezTo>
                    <a:pt x="99222" y="2819"/>
                    <a:pt x="99441" y="1419"/>
                    <a:pt x="9953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656;p37">
              <a:extLst>
                <a:ext uri="{FF2B5EF4-FFF2-40B4-BE49-F238E27FC236}">
                  <a16:creationId xmlns:a16="http://schemas.microsoft.com/office/drawing/2014/main" id="{132EF427-33A0-4A5D-A5E0-79FBFDC08265}"/>
                </a:ext>
              </a:extLst>
            </p:cNvPr>
            <p:cNvSpPr/>
            <p:nvPr/>
          </p:nvSpPr>
          <p:spPr>
            <a:xfrm>
              <a:off x="6262125" y="2696837"/>
              <a:ext cx="213068" cy="744450"/>
            </a:xfrm>
            <a:custGeom>
              <a:avLst/>
              <a:gdLst/>
              <a:ahLst/>
              <a:cxnLst/>
              <a:rect l="l" t="t" r="r" b="b"/>
              <a:pathLst>
                <a:path w="213068" h="744450" extrusionOk="0">
                  <a:moveTo>
                    <a:pt x="5465" y="110490"/>
                  </a:moveTo>
                  <a:cubicBezTo>
                    <a:pt x="11276" y="65437"/>
                    <a:pt x="27849" y="0"/>
                    <a:pt x="27849" y="0"/>
                  </a:cubicBezTo>
                  <a:cubicBezTo>
                    <a:pt x="43546" y="7372"/>
                    <a:pt x="60529" y="11611"/>
                    <a:pt x="77855" y="12478"/>
                  </a:cubicBezTo>
                  <a:cubicBezTo>
                    <a:pt x="103211" y="12316"/>
                    <a:pt x="128490" y="9830"/>
                    <a:pt x="153388" y="5048"/>
                  </a:cubicBezTo>
                  <a:cubicBezTo>
                    <a:pt x="161532" y="19269"/>
                    <a:pt x="170429" y="33033"/>
                    <a:pt x="180059" y="46291"/>
                  </a:cubicBezTo>
                  <a:cubicBezTo>
                    <a:pt x="193012" y="64294"/>
                    <a:pt x="218159" y="103441"/>
                    <a:pt x="212158" y="172879"/>
                  </a:cubicBezTo>
                  <a:cubicBezTo>
                    <a:pt x="208253" y="217932"/>
                    <a:pt x="182916" y="409480"/>
                    <a:pt x="182916" y="409480"/>
                  </a:cubicBezTo>
                  <a:cubicBezTo>
                    <a:pt x="192755" y="441693"/>
                    <a:pt x="197985" y="475145"/>
                    <a:pt x="198442" y="508826"/>
                  </a:cubicBezTo>
                  <a:cubicBezTo>
                    <a:pt x="196156" y="548821"/>
                    <a:pt x="190869" y="588588"/>
                    <a:pt x="182630" y="627793"/>
                  </a:cubicBezTo>
                  <a:lnTo>
                    <a:pt x="167581" y="736568"/>
                  </a:lnTo>
                  <a:cubicBezTo>
                    <a:pt x="167581" y="736568"/>
                    <a:pt x="147483" y="751046"/>
                    <a:pt x="133195" y="740759"/>
                  </a:cubicBezTo>
                  <a:lnTo>
                    <a:pt x="135005" y="634365"/>
                  </a:lnTo>
                  <a:cubicBezTo>
                    <a:pt x="133291" y="608362"/>
                    <a:pt x="130719" y="569976"/>
                    <a:pt x="129004" y="545402"/>
                  </a:cubicBezTo>
                  <a:cubicBezTo>
                    <a:pt x="126337" y="505492"/>
                    <a:pt x="119479" y="442055"/>
                    <a:pt x="117098" y="426148"/>
                  </a:cubicBezTo>
                  <a:cubicBezTo>
                    <a:pt x="114717" y="410242"/>
                    <a:pt x="109954" y="382619"/>
                    <a:pt x="107573" y="351568"/>
                  </a:cubicBezTo>
                  <a:cubicBezTo>
                    <a:pt x="105192" y="320516"/>
                    <a:pt x="93476" y="162973"/>
                    <a:pt x="93476" y="162973"/>
                  </a:cubicBezTo>
                  <a:lnTo>
                    <a:pt x="91857" y="192500"/>
                  </a:lnTo>
                  <a:cubicBezTo>
                    <a:pt x="91857" y="192500"/>
                    <a:pt x="90238" y="240125"/>
                    <a:pt x="83380" y="299561"/>
                  </a:cubicBezTo>
                  <a:cubicBezTo>
                    <a:pt x="76522" y="358997"/>
                    <a:pt x="73855" y="385286"/>
                    <a:pt x="73855" y="385286"/>
                  </a:cubicBezTo>
                  <a:cubicBezTo>
                    <a:pt x="80370" y="397183"/>
                    <a:pt x="84932" y="410042"/>
                    <a:pt x="87380" y="423386"/>
                  </a:cubicBezTo>
                  <a:cubicBezTo>
                    <a:pt x="88619" y="436150"/>
                    <a:pt x="103192" y="537686"/>
                    <a:pt x="94429" y="588740"/>
                  </a:cubicBezTo>
                  <a:lnTo>
                    <a:pt x="76712" y="719138"/>
                  </a:lnTo>
                  <a:cubicBezTo>
                    <a:pt x="67645" y="725376"/>
                    <a:pt x="56138" y="726900"/>
                    <a:pt x="45756" y="723233"/>
                  </a:cubicBezTo>
                  <a:lnTo>
                    <a:pt x="35183" y="591407"/>
                  </a:lnTo>
                  <a:cubicBezTo>
                    <a:pt x="28135" y="541211"/>
                    <a:pt x="13180" y="434912"/>
                    <a:pt x="10895" y="421100"/>
                  </a:cubicBezTo>
                  <a:cubicBezTo>
                    <a:pt x="5808" y="393268"/>
                    <a:pt x="2817" y="365084"/>
                    <a:pt x="1941" y="336804"/>
                  </a:cubicBezTo>
                  <a:cubicBezTo>
                    <a:pt x="-1583" y="279749"/>
                    <a:pt x="-250" y="155543"/>
                    <a:pt x="5465" y="11049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657;p37">
              <a:extLst>
                <a:ext uri="{FF2B5EF4-FFF2-40B4-BE49-F238E27FC236}">
                  <a16:creationId xmlns:a16="http://schemas.microsoft.com/office/drawing/2014/main" id="{CF4395BC-0E40-4CFD-BA63-33EB7A0C1AE5}"/>
                </a:ext>
              </a:extLst>
            </p:cNvPr>
            <p:cNvSpPr/>
            <p:nvPr/>
          </p:nvSpPr>
          <p:spPr>
            <a:xfrm>
              <a:off x="6253173" y="2679311"/>
              <a:ext cx="226922" cy="495109"/>
            </a:xfrm>
            <a:custGeom>
              <a:avLst/>
              <a:gdLst/>
              <a:ahLst/>
              <a:cxnLst/>
              <a:rect l="l" t="t" r="r" b="b"/>
              <a:pathLst>
                <a:path w="226922" h="495109" extrusionOk="0">
                  <a:moveTo>
                    <a:pt x="162435" y="6001"/>
                  </a:moveTo>
                  <a:lnTo>
                    <a:pt x="201202" y="83915"/>
                  </a:lnTo>
                  <a:cubicBezTo>
                    <a:pt x="201202" y="83915"/>
                    <a:pt x="260447" y="170593"/>
                    <a:pt x="199106" y="393287"/>
                  </a:cubicBezTo>
                  <a:lnTo>
                    <a:pt x="210631" y="461963"/>
                  </a:lnTo>
                  <a:cubicBezTo>
                    <a:pt x="210631" y="461963"/>
                    <a:pt x="94522" y="536543"/>
                    <a:pt x="16798" y="461963"/>
                  </a:cubicBezTo>
                  <a:cubicBezTo>
                    <a:pt x="16798" y="461963"/>
                    <a:pt x="-10158" y="256127"/>
                    <a:pt x="4224" y="161258"/>
                  </a:cubicBezTo>
                  <a:cubicBezTo>
                    <a:pt x="12149" y="106661"/>
                    <a:pt x="24246" y="52749"/>
                    <a:pt x="40420" y="0"/>
                  </a:cubicBezTo>
                  <a:cubicBezTo>
                    <a:pt x="40420" y="0"/>
                    <a:pt x="59470" y="21050"/>
                    <a:pt x="157291" y="71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658;p37">
              <a:extLst>
                <a:ext uri="{FF2B5EF4-FFF2-40B4-BE49-F238E27FC236}">
                  <a16:creationId xmlns:a16="http://schemas.microsoft.com/office/drawing/2014/main" id="{F36B6233-D9F7-4134-94C7-18C91E7C7C38}"/>
                </a:ext>
              </a:extLst>
            </p:cNvPr>
            <p:cNvSpPr/>
            <p:nvPr/>
          </p:nvSpPr>
          <p:spPr>
            <a:xfrm>
              <a:off x="6408973" y="2507035"/>
              <a:ext cx="76263" cy="95029"/>
            </a:xfrm>
            <a:custGeom>
              <a:avLst/>
              <a:gdLst/>
              <a:ahLst/>
              <a:cxnLst/>
              <a:rect l="l" t="t" r="r" b="b"/>
              <a:pathLst>
                <a:path w="76263" h="95029" extrusionOk="0">
                  <a:moveTo>
                    <a:pt x="76263" y="71216"/>
                  </a:moveTo>
                  <a:cubicBezTo>
                    <a:pt x="76263" y="71216"/>
                    <a:pt x="49307" y="98076"/>
                    <a:pt x="17303" y="94743"/>
                  </a:cubicBezTo>
                  <a:lnTo>
                    <a:pt x="1968" y="42165"/>
                  </a:lnTo>
                  <a:cubicBezTo>
                    <a:pt x="1968" y="42165"/>
                    <a:pt x="-7557" y="14828"/>
                    <a:pt x="15303" y="2826"/>
                  </a:cubicBezTo>
                  <a:cubicBezTo>
                    <a:pt x="38163" y="-9175"/>
                    <a:pt x="62833" y="17685"/>
                    <a:pt x="76263" y="7121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659;p37">
              <a:extLst>
                <a:ext uri="{FF2B5EF4-FFF2-40B4-BE49-F238E27FC236}">
                  <a16:creationId xmlns:a16="http://schemas.microsoft.com/office/drawing/2014/main" id="{88E565D1-B67B-4CA8-8183-9E8B1EE07ACC}"/>
                </a:ext>
              </a:extLst>
            </p:cNvPr>
            <p:cNvSpPr/>
            <p:nvPr/>
          </p:nvSpPr>
          <p:spPr>
            <a:xfrm>
              <a:off x="6261399" y="2481311"/>
              <a:ext cx="63531" cy="66745"/>
            </a:xfrm>
            <a:custGeom>
              <a:avLst/>
              <a:gdLst/>
              <a:ahLst/>
              <a:cxnLst/>
              <a:rect l="l" t="t" r="r" b="b"/>
              <a:pathLst>
                <a:path w="63531" h="66745" extrusionOk="0">
                  <a:moveTo>
                    <a:pt x="63532" y="451"/>
                  </a:moveTo>
                  <a:cubicBezTo>
                    <a:pt x="63532" y="451"/>
                    <a:pt x="32671" y="-9074"/>
                    <a:pt x="0" y="59411"/>
                  </a:cubicBezTo>
                  <a:lnTo>
                    <a:pt x="12192" y="66745"/>
                  </a:lnTo>
                  <a:cubicBezTo>
                    <a:pt x="27499" y="43304"/>
                    <a:pt x="44663" y="21130"/>
                    <a:pt x="63532" y="45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660;p37">
              <a:extLst>
                <a:ext uri="{FF2B5EF4-FFF2-40B4-BE49-F238E27FC236}">
                  <a16:creationId xmlns:a16="http://schemas.microsoft.com/office/drawing/2014/main" id="{9ACF6F88-ECE1-494F-B40D-2B2219737C90}"/>
                </a:ext>
              </a:extLst>
            </p:cNvPr>
            <p:cNvSpPr/>
            <p:nvPr/>
          </p:nvSpPr>
          <p:spPr>
            <a:xfrm>
              <a:off x="2608942" y="4557070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7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7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7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661;p37">
              <a:extLst>
                <a:ext uri="{FF2B5EF4-FFF2-40B4-BE49-F238E27FC236}">
                  <a16:creationId xmlns:a16="http://schemas.microsoft.com/office/drawing/2014/main" id="{F262637C-4CBF-488E-9581-9301E81FCF68}"/>
                </a:ext>
              </a:extLst>
            </p:cNvPr>
            <p:cNvSpPr/>
            <p:nvPr/>
          </p:nvSpPr>
          <p:spPr>
            <a:xfrm>
              <a:off x="2930982" y="3722965"/>
              <a:ext cx="85002" cy="305847"/>
            </a:xfrm>
            <a:custGeom>
              <a:avLst/>
              <a:gdLst/>
              <a:ahLst/>
              <a:cxnLst/>
              <a:rect l="l" t="t" r="r" b="b"/>
              <a:pathLst>
                <a:path w="85002" h="305847" extrusionOk="0">
                  <a:moveTo>
                    <a:pt x="18764" y="0"/>
                  </a:moveTo>
                  <a:cubicBezTo>
                    <a:pt x="37814" y="5429"/>
                    <a:pt x="48482" y="26289"/>
                    <a:pt x="65056" y="70961"/>
                  </a:cubicBezTo>
                  <a:cubicBezTo>
                    <a:pt x="78848" y="111490"/>
                    <a:pt x="85582" y="154076"/>
                    <a:pt x="84963" y="196882"/>
                  </a:cubicBezTo>
                  <a:cubicBezTo>
                    <a:pt x="79629" y="238982"/>
                    <a:pt x="62198" y="271748"/>
                    <a:pt x="20098" y="305848"/>
                  </a:cubicBezTo>
                  <a:lnTo>
                    <a:pt x="0" y="268986"/>
                  </a:lnTo>
                  <a:cubicBezTo>
                    <a:pt x="0" y="268986"/>
                    <a:pt x="41243" y="232600"/>
                    <a:pt x="45434" y="190500"/>
                  </a:cubicBezTo>
                  <a:cubicBezTo>
                    <a:pt x="47815" y="166878"/>
                    <a:pt x="20098" y="87249"/>
                    <a:pt x="20098" y="85058"/>
                  </a:cubicBezTo>
                  <a:cubicBezTo>
                    <a:pt x="20098" y="82867"/>
                    <a:pt x="18764" y="0"/>
                    <a:pt x="18764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62;p37">
              <a:extLst>
                <a:ext uri="{FF2B5EF4-FFF2-40B4-BE49-F238E27FC236}">
                  <a16:creationId xmlns:a16="http://schemas.microsoft.com/office/drawing/2014/main" id="{545BF9AD-74A3-4A67-8267-6D56A469D5FA}"/>
                </a:ext>
              </a:extLst>
            </p:cNvPr>
            <p:cNvSpPr/>
            <p:nvPr/>
          </p:nvSpPr>
          <p:spPr>
            <a:xfrm>
              <a:off x="2667241" y="4676337"/>
              <a:ext cx="123900" cy="70118"/>
            </a:xfrm>
            <a:custGeom>
              <a:avLst/>
              <a:gdLst/>
              <a:ahLst/>
              <a:cxnLst/>
              <a:rect l="l" t="t" r="r" b="b"/>
              <a:pathLst>
                <a:path w="123900" h="70118" extrusionOk="0">
                  <a:moveTo>
                    <a:pt x="117628" y="16845"/>
                  </a:moveTo>
                  <a:cubicBezTo>
                    <a:pt x="104783" y="20750"/>
                    <a:pt x="90877" y="18874"/>
                    <a:pt x="79528" y="11701"/>
                  </a:cubicBezTo>
                  <a:cubicBezTo>
                    <a:pt x="69241" y="11701"/>
                    <a:pt x="8757" y="-12016"/>
                    <a:pt x="1137" y="8082"/>
                  </a:cubicBezTo>
                  <a:cubicBezTo>
                    <a:pt x="-5531" y="25703"/>
                    <a:pt x="18758" y="42086"/>
                    <a:pt x="31617" y="45229"/>
                  </a:cubicBezTo>
                  <a:cubicBezTo>
                    <a:pt x="60192" y="51992"/>
                    <a:pt x="80766" y="66089"/>
                    <a:pt x="92196" y="68470"/>
                  </a:cubicBezTo>
                  <a:cubicBezTo>
                    <a:pt x="100966" y="71585"/>
                    <a:pt x="110703" y="70232"/>
                    <a:pt x="118294" y="64851"/>
                  </a:cubicBezTo>
                  <a:cubicBezTo>
                    <a:pt x="126200" y="56850"/>
                    <a:pt x="125533" y="27322"/>
                    <a:pt x="117628" y="1684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63;p37">
              <a:extLst>
                <a:ext uri="{FF2B5EF4-FFF2-40B4-BE49-F238E27FC236}">
                  <a16:creationId xmlns:a16="http://schemas.microsoft.com/office/drawing/2014/main" id="{120C5E5D-297C-4366-ACFD-7F914EDC959E}"/>
                </a:ext>
              </a:extLst>
            </p:cNvPr>
            <p:cNvSpPr/>
            <p:nvPr/>
          </p:nvSpPr>
          <p:spPr>
            <a:xfrm>
              <a:off x="2667120" y="4688038"/>
              <a:ext cx="121939" cy="58416"/>
            </a:xfrm>
            <a:custGeom>
              <a:avLst/>
              <a:gdLst/>
              <a:ahLst/>
              <a:cxnLst/>
              <a:rect l="l" t="t" r="r" b="b"/>
              <a:pathLst>
                <a:path w="121939" h="58416" extrusionOk="0">
                  <a:moveTo>
                    <a:pt x="92127" y="51911"/>
                  </a:moveTo>
                  <a:cubicBezTo>
                    <a:pt x="80697" y="49530"/>
                    <a:pt x="59837" y="35433"/>
                    <a:pt x="31548" y="28575"/>
                  </a:cubicBezTo>
                  <a:cubicBezTo>
                    <a:pt x="20784" y="26003"/>
                    <a:pt x="2020" y="14097"/>
                    <a:pt x="210" y="0"/>
                  </a:cubicBezTo>
                  <a:cubicBezTo>
                    <a:pt x="-2361" y="16193"/>
                    <a:pt x="19260" y="30575"/>
                    <a:pt x="31548" y="33528"/>
                  </a:cubicBezTo>
                  <a:cubicBezTo>
                    <a:pt x="60123" y="40291"/>
                    <a:pt x="80697" y="54388"/>
                    <a:pt x="92127" y="56769"/>
                  </a:cubicBezTo>
                  <a:cubicBezTo>
                    <a:pt x="100896" y="59884"/>
                    <a:pt x="110634" y="58531"/>
                    <a:pt x="118225" y="53150"/>
                  </a:cubicBezTo>
                  <a:cubicBezTo>
                    <a:pt x="119933" y="51188"/>
                    <a:pt x="121200" y="48882"/>
                    <a:pt x="121940" y="46387"/>
                  </a:cubicBezTo>
                  <a:cubicBezTo>
                    <a:pt x="113425" y="52816"/>
                    <a:pt x="102380" y="54864"/>
                    <a:pt x="92127" y="51911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64;p37">
              <a:extLst>
                <a:ext uri="{FF2B5EF4-FFF2-40B4-BE49-F238E27FC236}">
                  <a16:creationId xmlns:a16="http://schemas.microsoft.com/office/drawing/2014/main" id="{8DBBB78E-9EA3-42DA-AE40-7DA77A23C595}"/>
                </a:ext>
              </a:extLst>
            </p:cNvPr>
            <p:cNvSpPr/>
            <p:nvPr/>
          </p:nvSpPr>
          <p:spPr>
            <a:xfrm>
              <a:off x="2825027" y="4597173"/>
              <a:ext cx="119416" cy="67472"/>
            </a:xfrm>
            <a:custGeom>
              <a:avLst/>
              <a:gdLst/>
              <a:ahLst/>
              <a:cxnLst/>
              <a:rect l="l" t="t" r="r" b="b"/>
              <a:pathLst>
                <a:path w="119416" h="67472" extrusionOk="0">
                  <a:moveTo>
                    <a:pt x="113384" y="16189"/>
                  </a:moveTo>
                  <a:cubicBezTo>
                    <a:pt x="102146" y="20047"/>
                    <a:pt x="89728" y="18161"/>
                    <a:pt x="80142" y="11141"/>
                  </a:cubicBezTo>
                  <a:cubicBezTo>
                    <a:pt x="70617" y="11141"/>
                    <a:pt x="8419" y="-11529"/>
                    <a:pt x="1085" y="7807"/>
                  </a:cubicBezTo>
                  <a:cubicBezTo>
                    <a:pt x="-5297" y="24762"/>
                    <a:pt x="18039" y="40383"/>
                    <a:pt x="30422" y="43431"/>
                  </a:cubicBezTo>
                  <a:cubicBezTo>
                    <a:pt x="57663" y="50003"/>
                    <a:pt x="78047" y="63624"/>
                    <a:pt x="88715" y="65910"/>
                  </a:cubicBezTo>
                  <a:cubicBezTo>
                    <a:pt x="97172" y="68882"/>
                    <a:pt x="106547" y="67567"/>
                    <a:pt x="113861" y="62385"/>
                  </a:cubicBezTo>
                  <a:cubicBezTo>
                    <a:pt x="121671" y="54670"/>
                    <a:pt x="121004" y="26286"/>
                    <a:pt x="113384" y="16189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65;p37">
              <a:extLst>
                <a:ext uri="{FF2B5EF4-FFF2-40B4-BE49-F238E27FC236}">
                  <a16:creationId xmlns:a16="http://schemas.microsoft.com/office/drawing/2014/main" id="{C21B2357-4228-44A5-8557-4C003F38857E}"/>
                </a:ext>
              </a:extLst>
            </p:cNvPr>
            <p:cNvSpPr/>
            <p:nvPr/>
          </p:nvSpPr>
          <p:spPr>
            <a:xfrm>
              <a:off x="2825072" y="4608314"/>
              <a:ext cx="117340" cy="56332"/>
            </a:xfrm>
            <a:custGeom>
              <a:avLst/>
              <a:gdLst/>
              <a:ahLst/>
              <a:cxnLst/>
              <a:rect l="l" t="t" r="r" b="b"/>
              <a:pathLst>
                <a:path w="117340" h="56332" extrusionOk="0">
                  <a:moveTo>
                    <a:pt x="88670" y="50102"/>
                  </a:moveTo>
                  <a:cubicBezTo>
                    <a:pt x="77717" y="47720"/>
                    <a:pt x="57619" y="34195"/>
                    <a:pt x="30377" y="27622"/>
                  </a:cubicBezTo>
                  <a:cubicBezTo>
                    <a:pt x="19995" y="25051"/>
                    <a:pt x="1802" y="13621"/>
                    <a:pt x="183" y="0"/>
                  </a:cubicBezTo>
                  <a:cubicBezTo>
                    <a:pt x="-2198" y="15621"/>
                    <a:pt x="19233" y="29528"/>
                    <a:pt x="30377" y="32290"/>
                  </a:cubicBezTo>
                  <a:cubicBezTo>
                    <a:pt x="57619" y="38862"/>
                    <a:pt x="78002" y="52483"/>
                    <a:pt x="88670" y="54769"/>
                  </a:cubicBezTo>
                  <a:cubicBezTo>
                    <a:pt x="97128" y="57741"/>
                    <a:pt x="106503" y="56426"/>
                    <a:pt x="113816" y="51245"/>
                  </a:cubicBezTo>
                  <a:cubicBezTo>
                    <a:pt x="115496" y="49368"/>
                    <a:pt x="116703" y="47111"/>
                    <a:pt x="117341" y="44672"/>
                  </a:cubicBezTo>
                  <a:cubicBezTo>
                    <a:pt x="109187" y="50930"/>
                    <a:pt x="98547" y="52940"/>
                    <a:pt x="88670" y="50102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66;p37">
              <a:extLst>
                <a:ext uri="{FF2B5EF4-FFF2-40B4-BE49-F238E27FC236}">
                  <a16:creationId xmlns:a16="http://schemas.microsoft.com/office/drawing/2014/main" id="{E3B987DE-C653-4234-B8FF-12D22F338164}"/>
                </a:ext>
              </a:extLst>
            </p:cNvPr>
            <p:cNvSpPr/>
            <p:nvPr/>
          </p:nvSpPr>
          <p:spPr>
            <a:xfrm>
              <a:off x="2742284" y="3964900"/>
              <a:ext cx="238054" cy="732926"/>
            </a:xfrm>
            <a:custGeom>
              <a:avLst/>
              <a:gdLst/>
              <a:ahLst/>
              <a:cxnLst/>
              <a:rect l="l" t="t" r="r" b="b"/>
              <a:pathLst>
                <a:path w="238054" h="732926" extrusionOk="0">
                  <a:moveTo>
                    <a:pt x="216416" y="495014"/>
                  </a:moveTo>
                  <a:cubicBezTo>
                    <a:pt x="216443" y="471802"/>
                    <a:pt x="212447" y="448761"/>
                    <a:pt x="204605" y="426911"/>
                  </a:cubicBezTo>
                  <a:cubicBezTo>
                    <a:pt x="204605" y="426911"/>
                    <a:pt x="212415" y="333661"/>
                    <a:pt x="218416" y="272415"/>
                  </a:cubicBezTo>
                  <a:cubicBezTo>
                    <a:pt x="227179" y="182118"/>
                    <a:pt x="241086" y="173164"/>
                    <a:pt x="237466" y="118300"/>
                  </a:cubicBezTo>
                  <a:cubicBezTo>
                    <a:pt x="233847" y="67437"/>
                    <a:pt x="204891" y="34480"/>
                    <a:pt x="197366" y="0"/>
                  </a:cubicBezTo>
                  <a:lnTo>
                    <a:pt x="50014" y="11621"/>
                  </a:lnTo>
                  <a:cubicBezTo>
                    <a:pt x="50014" y="11621"/>
                    <a:pt x="37155" y="53435"/>
                    <a:pt x="20582" y="136684"/>
                  </a:cubicBezTo>
                  <a:cubicBezTo>
                    <a:pt x="4008" y="219932"/>
                    <a:pt x="2865" y="318897"/>
                    <a:pt x="4199" y="449961"/>
                  </a:cubicBezTo>
                  <a:cubicBezTo>
                    <a:pt x="4199" y="483775"/>
                    <a:pt x="-1516" y="513112"/>
                    <a:pt x="389" y="597313"/>
                  </a:cubicBezTo>
                  <a:cubicBezTo>
                    <a:pt x="1722" y="653891"/>
                    <a:pt x="4961" y="723233"/>
                    <a:pt x="4961" y="723233"/>
                  </a:cubicBezTo>
                  <a:cubicBezTo>
                    <a:pt x="26487" y="741712"/>
                    <a:pt x="41442" y="728091"/>
                    <a:pt x="41442" y="728091"/>
                  </a:cubicBezTo>
                  <a:cubicBezTo>
                    <a:pt x="41442" y="728091"/>
                    <a:pt x="79542" y="560451"/>
                    <a:pt x="84780" y="521970"/>
                  </a:cubicBezTo>
                  <a:cubicBezTo>
                    <a:pt x="88780" y="500682"/>
                    <a:pt x="87003" y="478707"/>
                    <a:pt x="79637" y="458343"/>
                  </a:cubicBezTo>
                  <a:cubicBezTo>
                    <a:pt x="79637" y="458343"/>
                    <a:pt x="90686" y="405670"/>
                    <a:pt x="98687" y="364236"/>
                  </a:cubicBezTo>
                  <a:cubicBezTo>
                    <a:pt x="108212" y="313658"/>
                    <a:pt x="133453" y="204502"/>
                    <a:pt x="133453" y="204502"/>
                  </a:cubicBezTo>
                  <a:cubicBezTo>
                    <a:pt x="133453" y="204502"/>
                    <a:pt x="129167" y="372237"/>
                    <a:pt x="136501" y="405289"/>
                  </a:cubicBezTo>
                  <a:cubicBezTo>
                    <a:pt x="143835" y="438340"/>
                    <a:pt x="145074" y="467106"/>
                    <a:pt x="151360" y="512064"/>
                  </a:cubicBezTo>
                  <a:cubicBezTo>
                    <a:pt x="158885" y="566356"/>
                    <a:pt x="162314" y="645890"/>
                    <a:pt x="162314" y="645890"/>
                  </a:cubicBezTo>
                  <a:cubicBezTo>
                    <a:pt x="184793" y="660178"/>
                    <a:pt x="194794" y="649224"/>
                    <a:pt x="194794" y="649224"/>
                  </a:cubicBezTo>
                  <a:cubicBezTo>
                    <a:pt x="194794" y="649224"/>
                    <a:pt x="216416" y="542544"/>
                    <a:pt x="216416" y="49501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67;p37">
              <a:extLst>
                <a:ext uri="{FF2B5EF4-FFF2-40B4-BE49-F238E27FC236}">
                  <a16:creationId xmlns:a16="http://schemas.microsoft.com/office/drawing/2014/main" id="{B8A66FD7-0D15-4A4D-B7AA-E0ED793D2C07}"/>
                </a:ext>
              </a:extLst>
            </p:cNvPr>
            <p:cNvSpPr/>
            <p:nvPr/>
          </p:nvSpPr>
          <p:spPr>
            <a:xfrm>
              <a:off x="2743301" y="3964900"/>
              <a:ext cx="236925" cy="409866"/>
            </a:xfrm>
            <a:custGeom>
              <a:avLst/>
              <a:gdLst/>
              <a:ahLst/>
              <a:cxnLst/>
              <a:rect l="l" t="t" r="r" b="b"/>
              <a:pathLst>
                <a:path w="236925" h="409866" extrusionOk="0">
                  <a:moveTo>
                    <a:pt x="195968" y="0"/>
                  </a:moveTo>
                  <a:cubicBezTo>
                    <a:pt x="211399" y="15812"/>
                    <a:pt x="236926" y="63913"/>
                    <a:pt x="236926" y="136684"/>
                  </a:cubicBezTo>
                  <a:cubicBezTo>
                    <a:pt x="236926" y="218599"/>
                    <a:pt x="225020" y="202025"/>
                    <a:pt x="219305" y="292227"/>
                  </a:cubicBezTo>
                  <a:lnTo>
                    <a:pt x="213590" y="382429"/>
                  </a:lnTo>
                  <a:cubicBezTo>
                    <a:pt x="213590" y="382429"/>
                    <a:pt x="90431" y="441198"/>
                    <a:pt x="2611" y="386715"/>
                  </a:cubicBezTo>
                  <a:cubicBezTo>
                    <a:pt x="-5200" y="369665"/>
                    <a:pt x="5564" y="179927"/>
                    <a:pt x="20994" y="112490"/>
                  </a:cubicBezTo>
                  <a:cubicBezTo>
                    <a:pt x="36425" y="45053"/>
                    <a:pt x="46997" y="12002"/>
                    <a:pt x="46997" y="12002"/>
                  </a:cubicBezTo>
                  <a:cubicBezTo>
                    <a:pt x="46997" y="12002"/>
                    <a:pt x="160250" y="42577"/>
                    <a:pt x="1959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8;p37">
              <a:extLst>
                <a:ext uri="{FF2B5EF4-FFF2-40B4-BE49-F238E27FC236}">
                  <a16:creationId xmlns:a16="http://schemas.microsoft.com/office/drawing/2014/main" id="{E534A271-C801-4B56-8AF0-58FE70661F58}"/>
                </a:ext>
              </a:extLst>
            </p:cNvPr>
            <p:cNvSpPr/>
            <p:nvPr/>
          </p:nvSpPr>
          <p:spPr>
            <a:xfrm>
              <a:off x="2790577" y="3522142"/>
              <a:ext cx="160521" cy="258577"/>
            </a:xfrm>
            <a:custGeom>
              <a:avLst/>
              <a:gdLst/>
              <a:ahLst/>
              <a:cxnLst/>
              <a:rect l="l" t="t" r="r" b="b"/>
              <a:pathLst>
                <a:path w="160521" h="258577" extrusionOk="0">
                  <a:moveTo>
                    <a:pt x="150502" y="199966"/>
                  </a:moveTo>
                  <a:cubicBezTo>
                    <a:pt x="119070" y="198061"/>
                    <a:pt x="116022" y="203299"/>
                    <a:pt x="113545" y="192155"/>
                  </a:cubicBezTo>
                  <a:cubicBezTo>
                    <a:pt x="112688" y="188155"/>
                    <a:pt x="110878" y="160532"/>
                    <a:pt x="110878" y="160532"/>
                  </a:cubicBezTo>
                  <a:cubicBezTo>
                    <a:pt x="113780" y="156846"/>
                    <a:pt x="116422" y="152960"/>
                    <a:pt x="118784" y="148912"/>
                  </a:cubicBezTo>
                  <a:cubicBezTo>
                    <a:pt x="140167" y="136015"/>
                    <a:pt x="154268" y="113831"/>
                    <a:pt x="156884" y="88999"/>
                  </a:cubicBezTo>
                  <a:cubicBezTo>
                    <a:pt x="161490" y="44708"/>
                    <a:pt x="129348" y="5065"/>
                    <a:pt x="85065" y="417"/>
                  </a:cubicBezTo>
                  <a:cubicBezTo>
                    <a:pt x="43441" y="-3869"/>
                    <a:pt x="12771" y="25373"/>
                    <a:pt x="4579" y="65568"/>
                  </a:cubicBezTo>
                  <a:cubicBezTo>
                    <a:pt x="198" y="85380"/>
                    <a:pt x="-4374" y="125861"/>
                    <a:pt x="8008" y="158341"/>
                  </a:cubicBezTo>
                  <a:cubicBezTo>
                    <a:pt x="14961" y="176725"/>
                    <a:pt x="21438" y="189583"/>
                    <a:pt x="38012" y="188917"/>
                  </a:cubicBezTo>
                  <a:cubicBezTo>
                    <a:pt x="43543" y="188422"/>
                    <a:pt x="49023" y="187469"/>
                    <a:pt x="54395" y="186059"/>
                  </a:cubicBezTo>
                  <a:cubicBezTo>
                    <a:pt x="55283" y="193679"/>
                    <a:pt x="55602" y="201347"/>
                    <a:pt x="55347" y="209015"/>
                  </a:cubicBezTo>
                  <a:cubicBezTo>
                    <a:pt x="55347" y="217111"/>
                    <a:pt x="56300" y="221111"/>
                    <a:pt x="40488" y="230827"/>
                  </a:cubicBezTo>
                  <a:cubicBezTo>
                    <a:pt x="24677" y="240542"/>
                    <a:pt x="64301" y="260354"/>
                    <a:pt x="90114" y="258449"/>
                  </a:cubicBezTo>
                  <a:cubicBezTo>
                    <a:pt x="115927" y="256544"/>
                    <a:pt x="144883" y="240923"/>
                    <a:pt x="152883" y="224255"/>
                  </a:cubicBezTo>
                  <a:cubicBezTo>
                    <a:pt x="161646" y="205586"/>
                    <a:pt x="165266" y="200823"/>
                    <a:pt x="150502" y="1999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69;p37">
              <a:extLst>
                <a:ext uri="{FF2B5EF4-FFF2-40B4-BE49-F238E27FC236}">
                  <a16:creationId xmlns:a16="http://schemas.microsoft.com/office/drawing/2014/main" id="{AEB99E8D-F572-4272-A4C2-8B9EA3CF8044}"/>
                </a:ext>
              </a:extLst>
            </p:cNvPr>
            <p:cNvSpPr/>
            <p:nvPr/>
          </p:nvSpPr>
          <p:spPr>
            <a:xfrm>
              <a:off x="2954700" y="3752463"/>
              <a:ext cx="61341" cy="108805"/>
            </a:xfrm>
            <a:custGeom>
              <a:avLst/>
              <a:gdLst/>
              <a:ahLst/>
              <a:cxnLst/>
              <a:rect l="l" t="t" r="r" b="b"/>
              <a:pathLst>
                <a:path w="61341" h="108805" extrusionOk="0">
                  <a:moveTo>
                    <a:pt x="9525" y="108806"/>
                  </a:moveTo>
                  <a:cubicBezTo>
                    <a:pt x="9525" y="108806"/>
                    <a:pt x="45053" y="100805"/>
                    <a:pt x="61341" y="84993"/>
                  </a:cubicBezTo>
                  <a:cubicBezTo>
                    <a:pt x="61341" y="84993"/>
                    <a:pt x="40196" y="18318"/>
                    <a:pt x="26670" y="1745"/>
                  </a:cubicBezTo>
                  <a:cubicBezTo>
                    <a:pt x="13144" y="-14829"/>
                    <a:pt x="0" y="92137"/>
                    <a:pt x="0" y="921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70;p37">
              <a:extLst>
                <a:ext uri="{FF2B5EF4-FFF2-40B4-BE49-F238E27FC236}">
                  <a16:creationId xmlns:a16="http://schemas.microsoft.com/office/drawing/2014/main" id="{A0CC49D0-D489-4A53-A215-90449C2066F7}"/>
                </a:ext>
              </a:extLst>
            </p:cNvPr>
            <p:cNvSpPr/>
            <p:nvPr/>
          </p:nvSpPr>
          <p:spPr>
            <a:xfrm>
              <a:off x="2782487" y="3720882"/>
              <a:ext cx="191546" cy="273865"/>
            </a:xfrm>
            <a:custGeom>
              <a:avLst/>
              <a:gdLst/>
              <a:ahLst/>
              <a:cxnLst/>
              <a:rect l="l" t="t" r="r" b="b"/>
              <a:pathLst>
                <a:path w="191546" h="273865" extrusionOk="0">
                  <a:moveTo>
                    <a:pt x="127349" y="560"/>
                  </a:moveTo>
                  <a:cubicBezTo>
                    <a:pt x="133160" y="7799"/>
                    <a:pt x="133826" y="16847"/>
                    <a:pt x="111443" y="22562"/>
                  </a:cubicBezTo>
                  <a:cubicBezTo>
                    <a:pt x="95161" y="27192"/>
                    <a:pt x="77760" y="25839"/>
                    <a:pt x="62389" y="18753"/>
                  </a:cubicBezTo>
                  <a:cubicBezTo>
                    <a:pt x="44747" y="26210"/>
                    <a:pt x="27792" y="35202"/>
                    <a:pt x="11716" y="45613"/>
                  </a:cubicBezTo>
                  <a:cubicBezTo>
                    <a:pt x="-7334" y="108478"/>
                    <a:pt x="8001" y="116574"/>
                    <a:pt x="0" y="161628"/>
                  </a:cubicBezTo>
                  <a:cubicBezTo>
                    <a:pt x="3143" y="184297"/>
                    <a:pt x="6858" y="242780"/>
                    <a:pt x="7810" y="256020"/>
                  </a:cubicBezTo>
                  <a:cubicBezTo>
                    <a:pt x="50578" y="285929"/>
                    <a:pt x="137350" y="275737"/>
                    <a:pt x="156781" y="244019"/>
                  </a:cubicBezTo>
                  <a:cubicBezTo>
                    <a:pt x="157130" y="233455"/>
                    <a:pt x="158116" y="222930"/>
                    <a:pt x="159734" y="212491"/>
                  </a:cubicBezTo>
                  <a:cubicBezTo>
                    <a:pt x="180118" y="136862"/>
                    <a:pt x="196025" y="117241"/>
                    <a:pt x="190405" y="60091"/>
                  </a:cubicBezTo>
                  <a:cubicBezTo>
                    <a:pt x="187166" y="27515"/>
                    <a:pt x="184595" y="11132"/>
                    <a:pt x="167259" y="2369"/>
                  </a:cubicBezTo>
                  <a:cubicBezTo>
                    <a:pt x="154092" y="26"/>
                    <a:pt x="140675" y="-583"/>
                    <a:pt x="127349" y="56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71;p37">
              <a:extLst>
                <a:ext uri="{FF2B5EF4-FFF2-40B4-BE49-F238E27FC236}">
                  <a16:creationId xmlns:a16="http://schemas.microsoft.com/office/drawing/2014/main" id="{04851029-9D79-46BD-86E0-D3BDB99B7131}"/>
                </a:ext>
              </a:extLst>
            </p:cNvPr>
            <p:cNvSpPr/>
            <p:nvPr/>
          </p:nvSpPr>
          <p:spPr>
            <a:xfrm>
              <a:off x="2469603" y="3777311"/>
              <a:ext cx="368747" cy="265455"/>
            </a:xfrm>
            <a:custGeom>
              <a:avLst/>
              <a:gdLst/>
              <a:ahLst/>
              <a:cxnLst/>
              <a:rect l="l" t="t" r="r" b="b"/>
              <a:pathLst>
                <a:path w="368747" h="265455" extrusionOk="0">
                  <a:moveTo>
                    <a:pt x="47613" y="190066"/>
                  </a:moveTo>
                  <a:cubicBezTo>
                    <a:pt x="57313" y="192152"/>
                    <a:pt x="66860" y="194885"/>
                    <a:pt x="76188" y="198257"/>
                  </a:cubicBezTo>
                  <a:cubicBezTo>
                    <a:pt x="84940" y="202858"/>
                    <a:pt x="94355" y="206077"/>
                    <a:pt x="104097" y="207782"/>
                  </a:cubicBezTo>
                  <a:cubicBezTo>
                    <a:pt x="114574" y="209402"/>
                    <a:pt x="130957" y="203972"/>
                    <a:pt x="159246" y="190637"/>
                  </a:cubicBezTo>
                  <a:cubicBezTo>
                    <a:pt x="190224" y="174759"/>
                    <a:pt x="218251" y="153690"/>
                    <a:pt x="242114" y="128344"/>
                  </a:cubicBezTo>
                  <a:cubicBezTo>
                    <a:pt x="269228" y="96083"/>
                    <a:pt x="293451" y="61507"/>
                    <a:pt x="314504" y="24998"/>
                  </a:cubicBezTo>
                  <a:cubicBezTo>
                    <a:pt x="326791" y="2614"/>
                    <a:pt x="342317" y="-3006"/>
                    <a:pt x="355842" y="1375"/>
                  </a:cubicBezTo>
                  <a:cubicBezTo>
                    <a:pt x="372035" y="6710"/>
                    <a:pt x="374035" y="22807"/>
                    <a:pt x="355842" y="52906"/>
                  </a:cubicBezTo>
                  <a:cubicBezTo>
                    <a:pt x="332617" y="92225"/>
                    <a:pt x="304799" y="128639"/>
                    <a:pt x="272975" y="161396"/>
                  </a:cubicBezTo>
                  <a:cubicBezTo>
                    <a:pt x="247871" y="186503"/>
                    <a:pt x="218651" y="207115"/>
                    <a:pt x="186583" y="222356"/>
                  </a:cubicBezTo>
                  <a:cubicBezTo>
                    <a:pt x="163712" y="234252"/>
                    <a:pt x="139230" y="242758"/>
                    <a:pt x="113907" y="247597"/>
                  </a:cubicBezTo>
                  <a:cubicBezTo>
                    <a:pt x="105049" y="249502"/>
                    <a:pt x="99048" y="253216"/>
                    <a:pt x="82665" y="258932"/>
                  </a:cubicBezTo>
                  <a:cubicBezTo>
                    <a:pt x="66375" y="264856"/>
                    <a:pt x="48897" y="266790"/>
                    <a:pt x="31707" y="264551"/>
                  </a:cubicBezTo>
                  <a:cubicBezTo>
                    <a:pt x="17514" y="261789"/>
                    <a:pt x="12657" y="258550"/>
                    <a:pt x="12085" y="255026"/>
                  </a:cubicBezTo>
                  <a:cubicBezTo>
                    <a:pt x="11514" y="251502"/>
                    <a:pt x="14371" y="249025"/>
                    <a:pt x="21039" y="249502"/>
                  </a:cubicBezTo>
                  <a:cubicBezTo>
                    <a:pt x="31538" y="251169"/>
                    <a:pt x="42255" y="250912"/>
                    <a:pt x="52662" y="248740"/>
                  </a:cubicBezTo>
                  <a:cubicBezTo>
                    <a:pt x="52662" y="248740"/>
                    <a:pt x="37993" y="248264"/>
                    <a:pt x="29325" y="247216"/>
                  </a:cubicBezTo>
                  <a:cubicBezTo>
                    <a:pt x="21541" y="246368"/>
                    <a:pt x="13911" y="244444"/>
                    <a:pt x="6656" y="241501"/>
                  </a:cubicBezTo>
                  <a:cubicBezTo>
                    <a:pt x="-297" y="238548"/>
                    <a:pt x="-2869" y="227594"/>
                    <a:pt x="4179" y="227975"/>
                  </a:cubicBezTo>
                  <a:cubicBezTo>
                    <a:pt x="11228" y="228356"/>
                    <a:pt x="15990" y="230452"/>
                    <a:pt x="28944" y="231785"/>
                  </a:cubicBezTo>
                  <a:cubicBezTo>
                    <a:pt x="35778" y="232614"/>
                    <a:pt x="42685" y="232614"/>
                    <a:pt x="49518" y="231785"/>
                  </a:cubicBezTo>
                  <a:cubicBezTo>
                    <a:pt x="40949" y="230376"/>
                    <a:pt x="32508" y="228271"/>
                    <a:pt x="24277" y="225499"/>
                  </a:cubicBezTo>
                  <a:cubicBezTo>
                    <a:pt x="17463" y="223689"/>
                    <a:pt x="11333" y="219917"/>
                    <a:pt x="6656" y="214640"/>
                  </a:cubicBezTo>
                  <a:cubicBezTo>
                    <a:pt x="4275" y="211878"/>
                    <a:pt x="4941" y="205115"/>
                    <a:pt x="13228" y="206830"/>
                  </a:cubicBezTo>
                  <a:cubicBezTo>
                    <a:pt x="23208" y="210307"/>
                    <a:pt x="33569" y="212583"/>
                    <a:pt x="44089" y="213592"/>
                  </a:cubicBezTo>
                  <a:cubicBezTo>
                    <a:pt x="54662" y="213592"/>
                    <a:pt x="62187" y="212735"/>
                    <a:pt x="60853" y="211116"/>
                  </a:cubicBezTo>
                  <a:cubicBezTo>
                    <a:pt x="59520" y="209497"/>
                    <a:pt x="53233" y="209687"/>
                    <a:pt x="45232" y="205211"/>
                  </a:cubicBezTo>
                  <a:cubicBezTo>
                    <a:pt x="37231" y="200734"/>
                    <a:pt x="32469" y="192066"/>
                    <a:pt x="35707" y="187875"/>
                  </a:cubicBezTo>
                  <a:cubicBezTo>
                    <a:pt x="38946" y="183684"/>
                    <a:pt x="38946" y="186827"/>
                    <a:pt x="47613" y="19006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672;p37">
              <a:extLst>
                <a:ext uri="{FF2B5EF4-FFF2-40B4-BE49-F238E27FC236}">
                  <a16:creationId xmlns:a16="http://schemas.microsoft.com/office/drawing/2014/main" id="{736A6E4A-2B86-4CAF-8B9E-DDCA25717130}"/>
                </a:ext>
              </a:extLst>
            </p:cNvPr>
            <p:cNvSpPr/>
            <p:nvPr/>
          </p:nvSpPr>
          <p:spPr>
            <a:xfrm>
              <a:off x="2743245" y="3761847"/>
              <a:ext cx="100785" cy="104755"/>
            </a:xfrm>
            <a:custGeom>
              <a:avLst/>
              <a:gdLst/>
              <a:ahLst/>
              <a:cxnLst/>
              <a:rect l="l" t="t" r="r" b="b"/>
              <a:pathLst>
                <a:path w="100785" h="104755" extrusionOk="0">
                  <a:moveTo>
                    <a:pt x="65151" y="104756"/>
                  </a:moveTo>
                  <a:cubicBezTo>
                    <a:pt x="40403" y="101165"/>
                    <a:pt x="17516" y="89554"/>
                    <a:pt x="0" y="71704"/>
                  </a:cubicBezTo>
                  <a:lnTo>
                    <a:pt x="39433" y="17030"/>
                  </a:lnTo>
                  <a:cubicBezTo>
                    <a:pt x="39433" y="17030"/>
                    <a:pt x="61627" y="-10973"/>
                    <a:pt x="90964" y="4838"/>
                  </a:cubicBezTo>
                  <a:cubicBezTo>
                    <a:pt x="90964" y="4838"/>
                    <a:pt x="113062" y="7220"/>
                    <a:pt x="90964" y="53511"/>
                  </a:cubicBezTo>
                  <a:cubicBezTo>
                    <a:pt x="83445" y="71113"/>
                    <a:pt x="74824" y="88230"/>
                    <a:pt x="65151" y="1047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673;p37">
              <a:extLst>
                <a:ext uri="{FF2B5EF4-FFF2-40B4-BE49-F238E27FC236}">
                  <a16:creationId xmlns:a16="http://schemas.microsoft.com/office/drawing/2014/main" id="{94F76B9F-C869-46B9-B8CD-830ADE583895}"/>
                </a:ext>
              </a:extLst>
            </p:cNvPr>
            <p:cNvSpPr/>
            <p:nvPr/>
          </p:nvSpPr>
          <p:spPr>
            <a:xfrm>
              <a:off x="2783810" y="3522089"/>
              <a:ext cx="201012" cy="328692"/>
            </a:xfrm>
            <a:custGeom>
              <a:avLst/>
              <a:gdLst/>
              <a:ahLst/>
              <a:cxnLst/>
              <a:rect l="l" t="t" r="r" b="b"/>
              <a:pathLst>
                <a:path w="201012" h="328692" extrusionOk="0">
                  <a:moveTo>
                    <a:pt x="3726" y="41904"/>
                  </a:moveTo>
                  <a:cubicBezTo>
                    <a:pt x="6992" y="22359"/>
                    <a:pt x="25260" y="8995"/>
                    <a:pt x="44874" y="11805"/>
                  </a:cubicBezTo>
                  <a:cubicBezTo>
                    <a:pt x="58646" y="2566"/>
                    <a:pt x="75264" y="-1454"/>
                    <a:pt x="91737" y="470"/>
                  </a:cubicBezTo>
                  <a:cubicBezTo>
                    <a:pt x="129170" y="4376"/>
                    <a:pt x="153649" y="29045"/>
                    <a:pt x="164984" y="66193"/>
                  </a:cubicBezTo>
                  <a:cubicBezTo>
                    <a:pt x="170544" y="84833"/>
                    <a:pt x="174245" y="103978"/>
                    <a:pt x="176033" y="123343"/>
                  </a:cubicBezTo>
                  <a:cubicBezTo>
                    <a:pt x="187272" y="206686"/>
                    <a:pt x="217562" y="272790"/>
                    <a:pt x="189273" y="297555"/>
                  </a:cubicBezTo>
                  <a:cubicBezTo>
                    <a:pt x="160983" y="322320"/>
                    <a:pt x="83450" y="338036"/>
                    <a:pt x="51065" y="322510"/>
                  </a:cubicBezTo>
                  <a:cubicBezTo>
                    <a:pt x="18680" y="306985"/>
                    <a:pt x="77735" y="163348"/>
                    <a:pt x="13632" y="83528"/>
                  </a:cubicBezTo>
                  <a:cubicBezTo>
                    <a:pt x="-1418" y="64574"/>
                    <a:pt x="-2847" y="51334"/>
                    <a:pt x="3726" y="4190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674;p37">
              <a:extLst>
                <a:ext uri="{FF2B5EF4-FFF2-40B4-BE49-F238E27FC236}">
                  <a16:creationId xmlns:a16="http://schemas.microsoft.com/office/drawing/2014/main" id="{57AC497B-5A60-4357-B368-3E03F035ED10}"/>
                </a:ext>
              </a:extLst>
            </p:cNvPr>
            <p:cNvSpPr/>
            <p:nvPr/>
          </p:nvSpPr>
          <p:spPr>
            <a:xfrm>
              <a:off x="2011725" y="4252365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5" y="124778"/>
                  </a:moveTo>
                  <a:cubicBezTo>
                    <a:pt x="432245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5" y="55865"/>
                    <a:pt x="432245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675;p37">
              <a:extLst>
                <a:ext uri="{FF2B5EF4-FFF2-40B4-BE49-F238E27FC236}">
                  <a16:creationId xmlns:a16="http://schemas.microsoft.com/office/drawing/2014/main" id="{E120E52B-D859-491A-841C-B4D841F7A3BA}"/>
                </a:ext>
              </a:extLst>
            </p:cNvPr>
            <p:cNvSpPr/>
            <p:nvPr/>
          </p:nvSpPr>
          <p:spPr>
            <a:xfrm>
              <a:off x="2116256" y="4345803"/>
              <a:ext cx="122876" cy="95119"/>
            </a:xfrm>
            <a:custGeom>
              <a:avLst/>
              <a:gdLst/>
              <a:ahLst/>
              <a:cxnLst/>
              <a:rect l="l" t="t" r="r" b="b"/>
              <a:pathLst>
                <a:path w="122876" h="95119" extrusionOk="0">
                  <a:moveTo>
                    <a:pt x="9769" y="2"/>
                  </a:moveTo>
                  <a:cubicBezTo>
                    <a:pt x="24533" y="12004"/>
                    <a:pt x="46250" y="1050"/>
                    <a:pt x="47297" y="2193"/>
                  </a:cubicBezTo>
                  <a:cubicBezTo>
                    <a:pt x="64639" y="18195"/>
                    <a:pt x="82792" y="33302"/>
                    <a:pt x="101685" y="47437"/>
                  </a:cubicBezTo>
                  <a:cubicBezTo>
                    <a:pt x="111210" y="54676"/>
                    <a:pt x="125212" y="64296"/>
                    <a:pt x="122545" y="78202"/>
                  </a:cubicBezTo>
                  <a:cubicBezTo>
                    <a:pt x="117973" y="102967"/>
                    <a:pt x="78254" y="95347"/>
                    <a:pt x="63204" y="87727"/>
                  </a:cubicBezTo>
                  <a:cubicBezTo>
                    <a:pt x="48155" y="80107"/>
                    <a:pt x="35963" y="67630"/>
                    <a:pt x="21770" y="59152"/>
                  </a:cubicBezTo>
                  <a:cubicBezTo>
                    <a:pt x="11674" y="52866"/>
                    <a:pt x="1768" y="49627"/>
                    <a:pt x="149" y="36864"/>
                  </a:cubicBezTo>
                  <a:cubicBezTo>
                    <a:pt x="-1185" y="28768"/>
                    <a:pt x="6816" y="-284"/>
                    <a:pt x="9769" y="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676;p37">
              <a:extLst>
                <a:ext uri="{FF2B5EF4-FFF2-40B4-BE49-F238E27FC236}">
                  <a16:creationId xmlns:a16="http://schemas.microsoft.com/office/drawing/2014/main" id="{54447698-FE59-441D-A6B8-A90B8FD751C7}"/>
                </a:ext>
              </a:extLst>
            </p:cNvPr>
            <p:cNvSpPr/>
            <p:nvPr/>
          </p:nvSpPr>
          <p:spPr>
            <a:xfrm>
              <a:off x="2116272" y="4377142"/>
              <a:ext cx="122242" cy="63751"/>
            </a:xfrm>
            <a:custGeom>
              <a:avLst/>
              <a:gdLst/>
              <a:ahLst/>
              <a:cxnLst/>
              <a:rect l="l" t="t" r="r" b="b"/>
              <a:pathLst>
                <a:path w="122242" h="63751" extrusionOk="0">
                  <a:moveTo>
                    <a:pt x="227" y="0"/>
                  </a:moveTo>
                  <a:cubicBezTo>
                    <a:pt x="2228" y="12192"/>
                    <a:pt x="12038" y="15621"/>
                    <a:pt x="22040" y="21812"/>
                  </a:cubicBezTo>
                  <a:cubicBezTo>
                    <a:pt x="36518" y="30766"/>
                    <a:pt x="49186" y="43720"/>
                    <a:pt x="64140" y="51245"/>
                  </a:cubicBezTo>
                  <a:cubicBezTo>
                    <a:pt x="79094" y="58769"/>
                    <a:pt x="112527" y="65246"/>
                    <a:pt x="122243" y="47530"/>
                  </a:cubicBezTo>
                  <a:cubicBezTo>
                    <a:pt x="117004" y="71438"/>
                    <a:pt x="77951" y="63913"/>
                    <a:pt x="63092" y="56388"/>
                  </a:cubicBezTo>
                  <a:cubicBezTo>
                    <a:pt x="48233" y="48863"/>
                    <a:pt x="35851" y="36290"/>
                    <a:pt x="21659" y="27813"/>
                  </a:cubicBezTo>
                  <a:cubicBezTo>
                    <a:pt x="11562" y="21527"/>
                    <a:pt x="1656" y="18288"/>
                    <a:pt x="37" y="5524"/>
                  </a:cubicBezTo>
                  <a:cubicBezTo>
                    <a:pt x="-49" y="3677"/>
                    <a:pt x="15" y="1829"/>
                    <a:pt x="2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677;p37">
              <a:extLst>
                <a:ext uri="{FF2B5EF4-FFF2-40B4-BE49-F238E27FC236}">
                  <a16:creationId xmlns:a16="http://schemas.microsoft.com/office/drawing/2014/main" id="{9E077838-43E5-4F39-903F-26480195BC59}"/>
                </a:ext>
              </a:extLst>
            </p:cNvPr>
            <p:cNvSpPr/>
            <p:nvPr/>
          </p:nvSpPr>
          <p:spPr>
            <a:xfrm>
              <a:off x="2242069" y="4298215"/>
              <a:ext cx="122771" cy="91654"/>
            </a:xfrm>
            <a:custGeom>
              <a:avLst/>
              <a:gdLst/>
              <a:ahLst/>
              <a:cxnLst/>
              <a:rect l="l" t="t" r="r" b="b"/>
              <a:pathLst>
                <a:path w="122771" h="91654" extrusionOk="0">
                  <a:moveTo>
                    <a:pt x="11400" y="61"/>
                  </a:moveTo>
                  <a:cubicBezTo>
                    <a:pt x="26164" y="12062"/>
                    <a:pt x="51881" y="-987"/>
                    <a:pt x="53024" y="61"/>
                  </a:cubicBezTo>
                  <a:cubicBezTo>
                    <a:pt x="68334" y="15615"/>
                    <a:pt x="84521" y="30274"/>
                    <a:pt x="101507" y="43971"/>
                  </a:cubicBezTo>
                  <a:cubicBezTo>
                    <a:pt x="111032" y="51114"/>
                    <a:pt x="125033" y="60830"/>
                    <a:pt x="122462" y="74737"/>
                  </a:cubicBezTo>
                  <a:cubicBezTo>
                    <a:pt x="117794" y="99502"/>
                    <a:pt x="78075" y="91881"/>
                    <a:pt x="63121" y="84262"/>
                  </a:cubicBezTo>
                  <a:cubicBezTo>
                    <a:pt x="48167" y="76642"/>
                    <a:pt x="35879" y="64069"/>
                    <a:pt x="21687" y="55687"/>
                  </a:cubicBezTo>
                  <a:cubicBezTo>
                    <a:pt x="11591" y="49400"/>
                    <a:pt x="1589" y="46162"/>
                    <a:pt x="65" y="33398"/>
                  </a:cubicBezTo>
                  <a:cubicBezTo>
                    <a:pt x="-887" y="25302"/>
                    <a:pt x="8828" y="-225"/>
                    <a:pt x="11400" y="6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678;p37">
              <a:extLst>
                <a:ext uri="{FF2B5EF4-FFF2-40B4-BE49-F238E27FC236}">
                  <a16:creationId xmlns:a16="http://schemas.microsoft.com/office/drawing/2014/main" id="{13F22409-1A89-44F3-9EDD-B97711D04F97}"/>
                </a:ext>
              </a:extLst>
            </p:cNvPr>
            <p:cNvSpPr/>
            <p:nvPr/>
          </p:nvSpPr>
          <p:spPr>
            <a:xfrm>
              <a:off x="2242300" y="4327803"/>
              <a:ext cx="122230" cy="63800"/>
            </a:xfrm>
            <a:custGeom>
              <a:avLst/>
              <a:gdLst/>
              <a:ahLst/>
              <a:cxnLst/>
              <a:rect l="l" t="t" r="r" b="b"/>
              <a:pathLst>
                <a:path w="122230" h="63800" extrusionOk="0">
                  <a:moveTo>
                    <a:pt x="216" y="0"/>
                  </a:moveTo>
                  <a:cubicBezTo>
                    <a:pt x="2216" y="12192"/>
                    <a:pt x="12027" y="15621"/>
                    <a:pt x="22028" y="21812"/>
                  </a:cubicBezTo>
                  <a:cubicBezTo>
                    <a:pt x="36506" y="30766"/>
                    <a:pt x="49174" y="43720"/>
                    <a:pt x="64128" y="51340"/>
                  </a:cubicBezTo>
                  <a:cubicBezTo>
                    <a:pt x="79083" y="58960"/>
                    <a:pt x="112515" y="65246"/>
                    <a:pt x="122231" y="47530"/>
                  </a:cubicBezTo>
                  <a:cubicBezTo>
                    <a:pt x="116992" y="71438"/>
                    <a:pt x="77940" y="64008"/>
                    <a:pt x="63081" y="56483"/>
                  </a:cubicBezTo>
                  <a:cubicBezTo>
                    <a:pt x="48222" y="48958"/>
                    <a:pt x="35934" y="36290"/>
                    <a:pt x="21742" y="27432"/>
                  </a:cubicBezTo>
                  <a:cubicBezTo>
                    <a:pt x="11550" y="21146"/>
                    <a:pt x="1644" y="17907"/>
                    <a:pt x="25" y="5143"/>
                  </a:cubicBezTo>
                  <a:cubicBezTo>
                    <a:pt x="-41" y="3429"/>
                    <a:pt x="23" y="1705"/>
                    <a:pt x="216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679;p37">
              <a:extLst>
                <a:ext uri="{FF2B5EF4-FFF2-40B4-BE49-F238E27FC236}">
                  <a16:creationId xmlns:a16="http://schemas.microsoft.com/office/drawing/2014/main" id="{B44CE7CB-335F-4C13-90F7-B95D63A8CE81}"/>
                </a:ext>
              </a:extLst>
            </p:cNvPr>
            <p:cNvSpPr/>
            <p:nvPr/>
          </p:nvSpPr>
          <p:spPr>
            <a:xfrm>
              <a:off x="2122246" y="3749635"/>
              <a:ext cx="211613" cy="606004"/>
            </a:xfrm>
            <a:custGeom>
              <a:avLst/>
              <a:gdLst/>
              <a:ahLst/>
              <a:cxnLst/>
              <a:rect l="l" t="t" r="r" b="b"/>
              <a:pathLst>
                <a:path w="211613" h="606004" extrusionOk="0">
                  <a:moveTo>
                    <a:pt x="2540" y="52483"/>
                  </a:moveTo>
                  <a:cubicBezTo>
                    <a:pt x="3302" y="74771"/>
                    <a:pt x="10160" y="171545"/>
                    <a:pt x="13303" y="222695"/>
                  </a:cubicBezTo>
                  <a:cubicBezTo>
                    <a:pt x="16446" y="273844"/>
                    <a:pt x="17113" y="336995"/>
                    <a:pt x="17113" y="336995"/>
                  </a:cubicBezTo>
                  <a:cubicBezTo>
                    <a:pt x="17113" y="336995"/>
                    <a:pt x="8255" y="374237"/>
                    <a:pt x="2540" y="418147"/>
                  </a:cubicBezTo>
                  <a:cubicBezTo>
                    <a:pt x="-3175" y="462058"/>
                    <a:pt x="2540" y="600361"/>
                    <a:pt x="2540" y="600361"/>
                  </a:cubicBezTo>
                  <a:cubicBezTo>
                    <a:pt x="14124" y="607886"/>
                    <a:pt x="29056" y="607886"/>
                    <a:pt x="40640" y="600361"/>
                  </a:cubicBezTo>
                  <a:cubicBezTo>
                    <a:pt x="40640" y="600361"/>
                    <a:pt x="64262" y="489585"/>
                    <a:pt x="75121" y="439674"/>
                  </a:cubicBezTo>
                  <a:cubicBezTo>
                    <a:pt x="85979" y="389763"/>
                    <a:pt x="87979" y="360997"/>
                    <a:pt x="93599" y="330137"/>
                  </a:cubicBezTo>
                  <a:cubicBezTo>
                    <a:pt x="100457" y="292703"/>
                    <a:pt x="115221" y="118110"/>
                    <a:pt x="115221" y="118110"/>
                  </a:cubicBezTo>
                  <a:lnTo>
                    <a:pt x="121126" y="118110"/>
                  </a:lnTo>
                  <a:lnTo>
                    <a:pt x="136938" y="315182"/>
                  </a:lnTo>
                  <a:cubicBezTo>
                    <a:pt x="132057" y="329717"/>
                    <a:pt x="128705" y="344719"/>
                    <a:pt x="126937" y="359950"/>
                  </a:cubicBezTo>
                  <a:cubicBezTo>
                    <a:pt x="122650" y="392049"/>
                    <a:pt x="131509" y="553593"/>
                    <a:pt x="131509" y="553593"/>
                  </a:cubicBezTo>
                  <a:cubicBezTo>
                    <a:pt x="144340" y="560727"/>
                    <a:pt x="160089" y="560070"/>
                    <a:pt x="172276" y="551879"/>
                  </a:cubicBezTo>
                  <a:cubicBezTo>
                    <a:pt x="172276" y="551879"/>
                    <a:pt x="211614" y="337947"/>
                    <a:pt x="211614" y="305467"/>
                  </a:cubicBezTo>
                  <a:cubicBezTo>
                    <a:pt x="211614" y="283845"/>
                    <a:pt x="207994" y="0"/>
                    <a:pt x="207994" y="0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680;p37">
              <a:extLst>
                <a:ext uri="{FF2B5EF4-FFF2-40B4-BE49-F238E27FC236}">
                  <a16:creationId xmlns:a16="http://schemas.microsoft.com/office/drawing/2014/main" id="{0FDB8A9B-663B-4C9A-B791-997D2CFC931D}"/>
                </a:ext>
              </a:extLst>
            </p:cNvPr>
            <p:cNvSpPr/>
            <p:nvPr/>
          </p:nvSpPr>
          <p:spPr>
            <a:xfrm>
              <a:off x="2150411" y="3371683"/>
              <a:ext cx="135319" cy="132132"/>
            </a:xfrm>
            <a:custGeom>
              <a:avLst/>
              <a:gdLst/>
              <a:ahLst/>
              <a:cxnLst/>
              <a:rect l="l" t="t" r="r" b="b"/>
              <a:pathLst>
                <a:path w="135319" h="132132" extrusionOk="0">
                  <a:moveTo>
                    <a:pt x="27811" y="0"/>
                  </a:moveTo>
                  <a:cubicBezTo>
                    <a:pt x="27811" y="0"/>
                    <a:pt x="30287" y="48578"/>
                    <a:pt x="29239" y="52864"/>
                  </a:cubicBezTo>
                  <a:cubicBezTo>
                    <a:pt x="28192" y="57150"/>
                    <a:pt x="6951" y="71342"/>
                    <a:pt x="664" y="76486"/>
                  </a:cubicBezTo>
                  <a:cubicBezTo>
                    <a:pt x="-5622" y="81629"/>
                    <a:pt x="34288" y="120491"/>
                    <a:pt x="53623" y="130016"/>
                  </a:cubicBezTo>
                  <a:cubicBezTo>
                    <a:pt x="72959" y="139541"/>
                    <a:pt x="134205" y="115538"/>
                    <a:pt x="135253" y="85439"/>
                  </a:cubicBezTo>
                  <a:cubicBezTo>
                    <a:pt x="136300" y="55340"/>
                    <a:pt x="124775" y="30099"/>
                    <a:pt x="115441" y="28765"/>
                  </a:cubicBezTo>
                  <a:cubicBezTo>
                    <a:pt x="106106" y="27432"/>
                    <a:pt x="27811" y="0"/>
                    <a:pt x="2781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681;p37">
              <a:extLst>
                <a:ext uri="{FF2B5EF4-FFF2-40B4-BE49-F238E27FC236}">
                  <a16:creationId xmlns:a16="http://schemas.microsoft.com/office/drawing/2014/main" id="{929F4EFF-0FB3-4506-9729-5DFCF196BE52}"/>
                </a:ext>
              </a:extLst>
            </p:cNvPr>
            <p:cNvSpPr/>
            <p:nvPr/>
          </p:nvSpPr>
          <p:spPr>
            <a:xfrm>
              <a:off x="2307535" y="3402925"/>
              <a:ext cx="192267" cy="377666"/>
            </a:xfrm>
            <a:custGeom>
              <a:avLst/>
              <a:gdLst/>
              <a:ahLst/>
              <a:cxnLst/>
              <a:rect l="l" t="t" r="r" b="b"/>
              <a:pathLst>
                <a:path w="192267" h="377666" extrusionOk="0">
                  <a:moveTo>
                    <a:pt x="3655" y="58864"/>
                  </a:moveTo>
                  <a:cubicBezTo>
                    <a:pt x="6513" y="37433"/>
                    <a:pt x="-7584" y="17050"/>
                    <a:pt x="6037" y="0"/>
                  </a:cubicBezTo>
                  <a:cubicBezTo>
                    <a:pt x="53662" y="47054"/>
                    <a:pt x="47947" y="171450"/>
                    <a:pt x="58805" y="250984"/>
                  </a:cubicBezTo>
                  <a:cubicBezTo>
                    <a:pt x="94429" y="288131"/>
                    <a:pt x="165961" y="324803"/>
                    <a:pt x="186059" y="333851"/>
                  </a:cubicBezTo>
                  <a:cubicBezTo>
                    <a:pt x="189679" y="335566"/>
                    <a:pt x="192917" y="337375"/>
                    <a:pt x="192155" y="341281"/>
                  </a:cubicBezTo>
                  <a:cubicBezTo>
                    <a:pt x="189461" y="354530"/>
                    <a:pt x="183757" y="366979"/>
                    <a:pt x="175486" y="377666"/>
                  </a:cubicBezTo>
                  <a:cubicBezTo>
                    <a:pt x="127861" y="357283"/>
                    <a:pt x="94048" y="345567"/>
                    <a:pt x="34897" y="289370"/>
                  </a:cubicBezTo>
                  <a:cubicBezTo>
                    <a:pt x="29295" y="283293"/>
                    <a:pt x="24287" y="276692"/>
                    <a:pt x="19943" y="269653"/>
                  </a:cubicBezTo>
                  <a:cubicBezTo>
                    <a:pt x="3084" y="218980"/>
                    <a:pt x="-1202" y="95821"/>
                    <a:pt x="3655" y="588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682;p37">
              <a:extLst>
                <a:ext uri="{FF2B5EF4-FFF2-40B4-BE49-F238E27FC236}">
                  <a16:creationId xmlns:a16="http://schemas.microsoft.com/office/drawing/2014/main" id="{450BC1D9-03E2-4DE0-9575-54DAD013685C}"/>
                </a:ext>
              </a:extLst>
            </p:cNvPr>
            <p:cNvSpPr/>
            <p:nvPr/>
          </p:nvSpPr>
          <p:spPr>
            <a:xfrm>
              <a:off x="2114600" y="3389774"/>
              <a:ext cx="219367" cy="442443"/>
            </a:xfrm>
            <a:custGeom>
              <a:avLst/>
              <a:gdLst/>
              <a:ahLst/>
              <a:cxnLst/>
              <a:rect l="l" t="t" r="r" b="b"/>
              <a:pathLst>
                <a:path w="219367" h="442443" extrusionOk="0">
                  <a:moveTo>
                    <a:pt x="58192" y="43155"/>
                  </a:moveTo>
                  <a:cubicBezTo>
                    <a:pt x="58192" y="43155"/>
                    <a:pt x="93434" y="95638"/>
                    <a:pt x="142583" y="100305"/>
                  </a:cubicBezTo>
                  <a:cubicBezTo>
                    <a:pt x="158109" y="85065"/>
                    <a:pt x="159443" y="30678"/>
                    <a:pt x="138011" y="13247"/>
                  </a:cubicBezTo>
                  <a:cubicBezTo>
                    <a:pt x="138011" y="13247"/>
                    <a:pt x="157728" y="-2660"/>
                    <a:pt x="171254" y="388"/>
                  </a:cubicBezTo>
                  <a:cubicBezTo>
                    <a:pt x="185905" y="9218"/>
                    <a:pt x="196816" y="23115"/>
                    <a:pt x="201924" y="39441"/>
                  </a:cubicBezTo>
                  <a:cubicBezTo>
                    <a:pt x="214382" y="75569"/>
                    <a:pt x="220254" y="113631"/>
                    <a:pt x="219260" y="151836"/>
                  </a:cubicBezTo>
                  <a:cubicBezTo>
                    <a:pt x="218402" y="203366"/>
                    <a:pt x="219260" y="360814"/>
                    <a:pt x="219260" y="360814"/>
                  </a:cubicBezTo>
                  <a:cubicBezTo>
                    <a:pt x="219260" y="360814"/>
                    <a:pt x="212402" y="394056"/>
                    <a:pt x="167920" y="418821"/>
                  </a:cubicBezTo>
                  <a:cubicBezTo>
                    <a:pt x="123438" y="443586"/>
                    <a:pt x="90386" y="446063"/>
                    <a:pt x="60192" y="439014"/>
                  </a:cubicBezTo>
                  <a:cubicBezTo>
                    <a:pt x="35332" y="433204"/>
                    <a:pt x="14758" y="424441"/>
                    <a:pt x="6185" y="406439"/>
                  </a:cubicBezTo>
                  <a:cubicBezTo>
                    <a:pt x="8471" y="370244"/>
                    <a:pt x="24569" y="276042"/>
                    <a:pt x="18568" y="230607"/>
                  </a:cubicBezTo>
                  <a:cubicBezTo>
                    <a:pt x="12567" y="185173"/>
                    <a:pt x="2947" y="151359"/>
                    <a:pt x="470" y="114593"/>
                  </a:cubicBezTo>
                  <a:cubicBezTo>
                    <a:pt x="-2006" y="77826"/>
                    <a:pt x="5233" y="78588"/>
                    <a:pt x="23711" y="65539"/>
                  </a:cubicBezTo>
                  <a:cubicBezTo>
                    <a:pt x="34645" y="57252"/>
                    <a:pt x="46169" y="49766"/>
                    <a:pt x="58192" y="4315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683;p37">
              <a:extLst>
                <a:ext uri="{FF2B5EF4-FFF2-40B4-BE49-F238E27FC236}">
                  <a16:creationId xmlns:a16="http://schemas.microsoft.com/office/drawing/2014/main" id="{82975C96-8A77-4017-A077-44A1A04BE423}"/>
                </a:ext>
              </a:extLst>
            </p:cNvPr>
            <p:cNvSpPr/>
            <p:nvPr/>
          </p:nvSpPr>
          <p:spPr>
            <a:xfrm>
              <a:off x="2145213" y="3235029"/>
              <a:ext cx="146094" cy="177613"/>
            </a:xfrm>
            <a:custGeom>
              <a:avLst/>
              <a:gdLst/>
              <a:ahLst/>
              <a:cxnLst/>
              <a:rect l="l" t="t" r="r" b="b"/>
              <a:pathLst>
                <a:path w="146094" h="177613" extrusionOk="0">
                  <a:moveTo>
                    <a:pt x="142737" y="64264"/>
                  </a:moveTo>
                  <a:lnTo>
                    <a:pt x="142737" y="64264"/>
                  </a:lnTo>
                  <a:cubicBezTo>
                    <a:pt x="136926" y="26164"/>
                    <a:pt x="109780" y="-2411"/>
                    <a:pt x="70823" y="161"/>
                  </a:cubicBezTo>
                  <a:cubicBezTo>
                    <a:pt x="29585" y="2342"/>
                    <a:pt x="-2076" y="37537"/>
                    <a:pt x="106" y="78780"/>
                  </a:cubicBezTo>
                  <a:cubicBezTo>
                    <a:pt x="1341" y="102107"/>
                    <a:pt x="13407" y="123519"/>
                    <a:pt x="32723" y="136654"/>
                  </a:cubicBezTo>
                  <a:cubicBezTo>
                    <a:pt x="34067" y="142360"/>
                    <a:pt x="36081" y="147894"/>
                    <a:pt x="38724" y="153132"/>
                  </a:cubicBezTo>
                  <a:cubicBezTo>
                    <a:pt x="52440" y="169230"/>
                    <a:pt x="94064" y="179136"/>
                    <a:pt x="105970" y="177421"/>
                  </a:cubicBezTo>
                  <a:cubicBezTo>
                    <a:pt x="120536" y="176269"/>
                    <a:pt x="132921" y="166334"/>
                    <a:pt x="137212" y="152370"/>
                  </a:cubicBezTo>
                  <a:cubicBezTo>
                    <a:pt x="150166" y="122462"/>
                    <a:pt x="146070" y="82838"/>
                    <a:pt x="142737" y="6426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684;p37">
              <a:extLst>
                <a:ext uri="{FF2B5EF4-FFF2-40B4-BE49-F238E27FC236}">
                  <a16:creationId xmlns:a16="http://schemas.microsoft.com/office/drawing/2014/main" id="{2D63D65B-9788-4C32-A47C-95E58A3718A2}"/>
                </a:ext>
              </a:extLst>
            </p:cNvPr>
            <p:cNvSpPr/>
            <p:nvPr/>
          </p:nvSpPr>
          <p:spPr>
            <a:xfrm>
              <a:off x="2131725" y="3219615"/>
              <a:ext cx="154031" cy="152067"/>
            </a:xfrm>
            <a:custGeom>
              <a:avLst/>
              <a:gdLst/>
              <a:ahLst/>
              <a:cxnLst/>
              <a:rect l="l" t="t" r="r" b="b"/>
              <a:pathLst>
                <a:path w="154031" h="152067" extrusionOk="0">
                  <a:moveTo>
                    <a:pt x="46496" y="152068"/>
                  </a:moveTo>
                  <a:lnTo>
                    <a:pt x="46496" y="152068"/>
                  </a:lnTo>
                  <a:lnTo>
                    <a:pt x="50021" y="119112"/>
                  </a:lnTo>
                  <a:cubicBezTo>
                    <a:pt x="50021" y="119112"/>
                    <a:pt x="22874" y="49579"/>
                    <a:pt x="86692" y="63009"/>
                  </a:cubicBezTo>
                  <a:cubicBezTo>
                    <a:pt x="128602" y="71867"/>
                    <a:pt x="139079" y="75677"/>
                    <a:pt x="151843" y="47579"/>
                  </a:cubicBezTo>
                  <a:cubicBezTo>
                    <a:pt x="164606" y="19480"/>
                    <a:pt x="119648" y="-5857"/>
                    <a:pt x="66118" y="1192"/>
                  </a:cubicBezTo>
                  <a:cubicBezTo>
                    <a:pt x="27984" y="5192"/>
                    <a:pt x="-739" y="37720"/>
                    <a:pt x="14" y="76058"/>
                  </a:cubicBezTo>
                  <a:cubicBezTo>
                    <a:pt x="1538" y="96632"/>
                    <a:pt x="7063" y="138542"/>
                    <a:pt x="46496" y="152068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685;p37">
              <a:extLst>
                <a:ext uri="{FF2B5EF4-FFF2-40B4-BE49-F238E27FC236}">
                  <a16:creationId xmlns:a16="http://schemas.microsoft.com/office/drawing/2014/main" id="{80EBB291-81B1-4C60-82DE-E9B0636A2C13}"/>
                </a:ext>
              </a:extLst>
            </p:cNvPr>
            <p:cNvSpPr/>
            <p:nvPr/>
          </p:nvSpPr>
          <p:spPr>
            <a:xfrm>
              <a:off x="2103052" y="3477411"/>
              <a:ext cx="196972" cy="338613"/>
            </a:xfrm>
            <a:custGeom>
              <a:avLst/>
              <a:gdLst/>
              <a:ahLst/>
              <a:cxnLst/>
              <a:rect l="l" t="t" r="r" b="b"/>
              <a:pathLst>
                <a:path w="196972" h="338613" extrusionOk="0">
                  <a:moveTo>
                    <a:pt x="780" y="5239"/>
                  </a:moveTo>
                  <a:cubicBezTo>
                    <a:pt x="19163" y="0"/>
                    <a:pt x="5161" y="4286"/>
                    <a:pt x="19163" y="0"/>
                  </a:cubicBezTo>
                  <a:cubicBezTo>
                    <a:pt x="66788" y="46958"/>
                    <a:pt x="61168" y="127540"/>
                    <a:pt x="72027" y="207073"/>
                  </a:cubicBezTo>
                  <a:cubicBezTo>
                    <a:pt x="98506" y="250984"/>
                    <a:pt x="196709" y="310039"/>
                    <a:pt x="196709" y="310039"/>
                  </a:cubicBezTo>
                  <a:cubicBezTo>
                    <a:pt x="197947" y="318516"/>
                    <a:pt x="194994" y="320992"/>
                    <a:pt x="184326" y="338614"/>
                  </a:cubicBezTo>
                  <a:cubicBezTo>
                    <a:pt x="129661" y="317649"/>
                    <a:pt x="79941" y="285579"/>
                    <a:pt x="38308" y="244411"/>
                  </a:cubicBezTo>
                  <a:cubicBezTo>
                    <a:pt x="35927" y="242221"/>
                    <a:pt x="32498" y="241554"/>
                    <a:pt x="31545" y="238601"/>
                  </a:cubicBezTo>
                  <a:cubicBezTo>
                    <a:pt x="14686" y="187547"/>
                    <a:pt x="-4078" y="42291"/>
                    <a:pt x="780" y="523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686;p37">
              <a:extLst>
                <a:ext uri="{FF2B5EF4-FFF2-40B4-BE49-F238E27FC236}">
                  <a16:creationId xmlns:a16="http://schemas.microsoft.com/office/drawing/2014/main" id="{9C74D7F8-F2B6-4B37-AFBF-496D3BADDFBC}"/>
                </a:ext>
              </a:extLst>
            </p:cNvPr>
            <p:cNvSpPr/>
            <p:nvPr/>
          </p:nvSpPr>
          <p:spPr>
            <a:xfrm>
              <a:off x="2312810" y="3580852"/>
              <a:ext cx="228028" cy="306609"/>
            </a:xfrm>
            <a:custGeom>
              <a:avLst/>
              <a:gdLst/>
              <a:ahLst/>
              <a:cxnLst/>
              <a:rect l="l" t="t" r="r" b="b"/>
              <a:pathLst>
                <a:path w="228028" h="306609" extrusionOk="0">
                  <a:moveTo>
                    <a:pt x="228028" y="0"/>
                  </a:moveTo>
                  <a:lnTo>
                    <a:pt x="156686" y="244030"/>
                  </a:lnTo>
                  <a:lnTo>
                    <a:pt x="0" y="306610"/>
                  </a:lnTo>
                  <a:lnTo>
                    <a:pt x="57150" y="68866"/>
                  </a:lnTo>
                  <a:lnTo>
                    <a:pt x="228028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687;p37">
              <a:extLst>
                <a:ext uri="{FF2B5EF4-FFF2-40B4-BE49-F238E27FC236}">
                  <a16:creationId xmlns:a16="http://schemas.microsoft.com/office/drawing/2014/main" id="{AC355E2F-9F09-4EBC-94D8-33409427C99E}"/>
                </a:ext>
              </a:extLst>
            </p:cNvPr>
            <p:cNvSpPr/>
            <p:nvPr/>
          </p:nvSpPr>
          <p:spPr>
            <a:xfrm>
              <a:off x="2273486" y="3773067"/>
              <a:ext cx="115992" cy="56976"/>
            </a:xfrm>
            <a:custGeom>
              <a:avLst/>
              <a:gdLst/>
              <a:ahLst/>
              <a:cxnLst/>
              <a:rect l="l" t="t" r="r" b="b"/>
              <a:pathLst>
                <a:path w="115992" h="56976" extrusionOk="0">
                  <a:moveTo>
                    <a:pt x="1604" y="16383"/>
                  </a:moveTo>
                  <a:cubicBezTo>
                    <a:pt x="3890" y="8001"/>
                    <a:pt x="9891" y="10096"/>
                    <a:pt x="16749" y="12192"/>
                  </a:cubicBezTo>
                  <a:cubicBezTo>
                    <a:pt x="24087" y="15173"/>
                    <a:pt x="32154" y="15869"/>
                    <a:pt x="39895" y="14192"/>
                  </a:cubicBezTo>
                  <a:cubicBezTo>
                    <a:pt x="45919" y="11240"/>
                    <a:pt x="51497" y="7458"/>
                    <a:pt x="56468" y="2953"/>
                  </a:cubicBezTo>
                  <a:cubicBezTo>
                    <a:pt x="59631" y="1038"/>
                    <a:pt x="63251" y="19"/>
                    <a:pt x="66946" y="0"/>
                  </a:cubicBezTo>
                  <a:cubicBezTo>
                    <a:pt x="66946" y="2096"/>
                    <a:pt x="63326" y="14478"/>
                    <a:pt x="63326" y="14478"/>
                  </a:cubicBezTo>
                  <a:cubicBezTo>
                    <a:pt x="63326" y="14478"/>
                    <a:pt x="97712" y="14478"/>
                    <a:pt x="101426" y="14478"/>
                  </a:cubicBezTo>
                  <a:cubicBezTo>
                    <a:pt x="104583" y="13907"/>
                    <a:pt x="107609" y="15993"/>
                    <a:pt x="108184" y="19155"/>
                  </a:cubicBezTo>
                  <a:cubicBezTo>
                    <a:pt x="108501" y="20889"/>
                    <a:pt x="108012" y="22670"/>
                    <a:pt x="106856" y="24003"/>
                  </a:cubicBezTo>
                  <a:lnTo>
                    <a:pt x="109237" y="24003"/>
                  </a:lnTo>
                  <a:cubicBezTo>
                    <a:pt x="116190" y="22479"/>
                    <a:pt x="118762" y="33528"/>
                    <a:pt x="112190" y="34862"/>
                  </a:cubicBezTo>
                  <a:lnTo>
                    <a:pt x="106475" y="35719"/>
                  </a:lnTo>
                  <a:cubicBezTo>
                    <a:pt x="111047" y="37529"/>
                    <a:pt x="112190" y="45244"/>
                    <a:pt x="106475" y="46196"/>
                  </a:cubicBezTo>
                  <a:lnTo>
                    <a:pt x="104665" y="46196"/>
                  </a:lnTo>
                  <a:cubicBezTo>
                    <a:pt x="103845" y="46339"/>
                    <a:pt x="103009" y="46339"/>
                    <a:pt x="102188" y="46196"/>
                  </a:cubicBezTo>
                  <a:lnTo>
                    <a:pt x="100188" y="46196"/>
                  </a:lnTo>
                  <a:cubicBezTo>
                    <a:pt x="100896" y="49435"/>
                    <a:pt x="98845" y="52635"/>
                    <a:pt x="95608" y="53340"/>
                  </a:cubicBezTo>
                  <a:cubicBezTo>
                    <a:pt x="95421" y="53378"/>
                    <a:pt x="95233" y="53416"/>
                    <a:pt x="95045" y="53435"/>
                  </a:cubicBezTo>
                  <a:cubicBezTo>
                    <a:pt x="78281" y="55626"/>
                    <a:pt x="53611" y="62294"/>
                    <a:pt x="38466" y="48482"/>
                  </a:cubicBezTo>
                  <a:cubicBezTo>
                    <a:pt x="27950" y="47473"/>
                    <a:pt x="17678" y="44710"/>
                    <a:pt x="8081" y="40291"/>
                  </a:cubicBezTo>
                  <a:cubicBezTo>
                    <a:pt x="-967" y="35719"/>
                    <a:pt x="-1253" y="26289"/>
                    <a:pt x="1604" y="1638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688;p37">
              <a:extLst>
                <a:ext uri="{FF2B5EF4-FFF2-40B4-BE49-F238E27FC236}">
                  <a16:creationId xmlns:a16="http://schemas.microsoft.com/office/drawing/2014/main" id="{C6D2163A-FD4A-4DDD-AFDB-0F1C02DC3D0C}"/>
                </a:ext>
              </a:extLst>
            </p:cNvPr>
            <p:cNvSpPr/>
            <p:nvPr/>
          </p:nvSpPr>
          <p:spPr>
            <a:xfrm>
              <a:off x="2440714" y="3737029"/>
              <a:ext cx="71478" cy="59099"/>
            </a:xfrm>
            <a:custGeom>
              <a:avLst/>
              <a:gdLst/>
              <a:ahLst/>
              <a:cxnLst/>
              <a:rect l="l" t="t" r="r" b="b"/>
              <a:pathLst>
                <a:path w="71478" h="59099" extrusionOk="0">
                  <a:moveTo>
                    <a:pt x="5636" y="32418"/>
                  </a:moveTo>
                  <a:lnTo>
                    <a:pt x="8018" y="32418"/>
                  </a:lnTo>
                  <a:cubicBezTo>
                    <a:pt x="5440" y="30599"/>
                    <a:pt x="4827" y="27027"/>
                    <a:pt x="6648" y="24455"/>
                  </a:cubicBezTo>
                  <a:cubicBezTo>
                    <a:pt x="7726" y="22922"/>
                    <a:pt x="9482" y="22026"/>
                    <a:pt x="11351" y="22036"/>
                  </a:cubicBezTo>
                  <a:cubicBezTo>
                    <a:pt x="14876" y="22036"/>
                    <a:pt x="50213" y="14606"/>
                    <a:pt x="50213" y="14606"/>
                  </a:cubicBezTo>
                  <a:lnTo>
                    <a:pt x="54500" y="128"/>
                  </a:lnTo>
                  <a:cubicBezTo>
                    <a:pt x="54500" y="-729"/>
                    <a:pt x="60596" y="2986"/>
                    <a:pt x="60786" y="3176"/>
                  </a:cubicBezTo>
                  <a:cubicBezTo>
                    <a:pt x="66872" y="7091"/>
                    <a:pt x="70809" y="13597"/>
                    <a:pt x="71454" y="20798"/>
                  </a:cubicBezTo>
                  <a:cubicBezTo>
                    <a:pt x="71818" y="30903"/>
                    <a:pt x="68152" y="40733"/>
                    <a:pt x="61262" y="48134"/>
                  </a:cubicBezTo>
                  <a:cubicBezTo>
                    <a:pt x="54984" y="54364"/>
                    <a:pt x="46575" y="57974"/>
                    <a:pt x="37736" y="58231"/>
                  </a:cubicBezTo>
                  <a:cubicBezTo>
                    <a:pt x="33449" y="58231"/>
                    <a:pt x="29354" y="58707"/>
                    <a:pt x="25639" y="59088"/>
                  </a:cubicBezTo>
                  <a:cubicBezTo>
                    <a:pt x="22226" y="59298"/>
                    <a:pt x="19289" y="56707"/>
                    <a:pt x="19078" y="53287"/>
                  </a:cubicBezTo>
                  <a:cubicBezTo>
                    <a:pt x="19071" y="53192"/>
                    <a:pt x="19068" y="53087"/>
                    <a:pt x="19067" y="52992"/>
                  </a:cubicBezTo>
                  <a:lnTo>
                    <a:pt x="17924" y="52992"/>
                  </a:lnTo>
                  <a:cubicBezTo>
                    <a:pt x="17115" y="53221"/>
                    <a:pt x="16256" y="53221"/>
                    <a:pt x="15447" y="52992"/>
                  </a:cubicBezTo>
                  <a:lnTo>
                    <a:pt x="13637" y="52992"/>
                  </a:lnTo>
                  <a:cubicBezTo>
                    <a:pt x="7637" y="52992"/>
                    <a:pt x="7160" y="45562"/>
                    <a:pt x="11256" y="42895"/>
                  </a:cubicBezTo>
                  <a:lnTo>
                    <a:pt x="5446" y="42895"/>
                  </a:lnTo>
                  <a:cubicBezTo>
                    <a:pt x="-2174" y="43562"/>
                    <a:pt x="-1507" y="32323"/>
                    <a:pt x="5636" y="3241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689;p37">
              <a:extLst>
                <a:ext uri="{FF2B5EF4-FFF2-40B4-BE49-F238E27FC236}">
                  <a16:creationId xmlns:a16="http://schemas.microsoft.com/office/drawing/2014/main" id="{5900D0B7-2CE2-4D81-81FA-1EC9A5AC1C83}"/>
                </a:ext>
              </a:extLst>
            </p:cNvPr>
            <p:cNvSpPr/>
            <p:nvPr/>
          </p:nvSpPr>
          <p:spPr>
            <a:xfrm>
              <a:off x="2285854" y="3390448"/>
              <a:ext cx="70866" cy="103155"/>
            </a:xfrm>
            <a:custGeom>
              <a:avLst/>
              <a:gdLst/>
              <a:ahLst/>
              <a:cxnLst/>
              <a:rect l="l" t="t" r="r" b="b"/>
              <a:pathLst>
                <a:path w="70866" h="103155" extrusionOk="0">
                  <a:moveTo>
                    <a:pt x="45339" y="103156"/>
                  </a:moveTo>
                  <a:cubicBezTo>
                    <a:pt x="54990" y="102718"/>
                    <a:pt x="64114" y="98631"/>
                    <a:pt x="70866" y="91726"/>
                  </a:cubicBezTo>
                  <a:cubicBezTo>
                    <a:pt x="69533" y="73628"/>
                    <a:pt x="46482" y="5143"/>
                    <a:pt x="0" y="0"/>
                  </a:cubicBezTo>
                  <a:cubicBezTo>
                    <a:pt x="12463" y="8944"/>
                    <a:pt x="22324" y="21041"/>
                    <a:pt x="28575" y="35052"/>
                  </a:cubicBezTo>
                  <a:cubicBezTo>
                    <a:pt x="35880" y="57293"/>
                    <a:pt x="41484" y="80067"/>
                    <a:pt x="45339" y="10315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690;p37">
              <a:extLst>
                <a:ext uri="{FF2B5EF4-FFF2-40B4-BE49-F238E27FC236}">
                  <a16:creationId xmlns:a16="http://schemas.microsoft.com/office/drawing/2014/main" id="{D1D48F68-E3B1-4DDD-BB40-9513AAF32374}"/>
                </a:ext>
              </a:extLst>
            </p:cNvPr>
            <p:cNvSpPr/>
            <p:nvPr/>
          </p:nvSpPr>
          <p:spPr>
            <a:xfrm>
              <a:off x="2088637" y="3460502"/>
              <a:ext cx="85975" cy="128318"/>
            </a:xfrm>
            <a:custGeom>
              <a:avLst/>
              <a:gdLst/>
              <a:ahLst/>
              <a:cxnLst/>
              <a:rect l="l" t="t" r="r" b="b"/>
              <a:pathLst>
                <a:path w="85975" h="128318" extrusionOk="0">
                  <a:moveTo>
                    <a:pt x="6812" y="123589"/>
                  </a:moveTo>
                  <a:cubicBezTo>
                    <a:pt x="6812" y="123589"/>
                    <a:pt x="53008" y="139590"/>
                    <a:pt x="85584" y="112730"/>
                  </a:cubicBezTo>
                  <a:cubicBezTo>
                    <a:pt x="89203" y="106634"/>
                    <a:pt x="66534" y="27957"/>
                    <a:pt x="66534" y="27957"/>
                  </a:cubicBezTo>
                  <a:cubicBezTo>
                    <a:pt x="66534" y="27957"/>
                    <a:pt x="47484" y="-12238"/>
                    <a:pt x="16813" y="3764"/>
                  </a:cubicBezTo>
                  <a:cubicBezTo>
                    <a:pt x="-13857" y="19766"/>
                    <a:pt x="6812" y="123589"/>
                    <a:pt x="6812" y="1235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691;p37">
              <a:extLst>
                <a:ext uri="{FF2B5EF4-FFF2-40B4-BE49-F238E27FC236}">
                  <a16:creationId xmlns:a16="http://schemas.microsoft.com/office/drawing/2014/main" id="{8E754DEC-29F6-44B4-BB92-DEEAB4E6DBAF}"/>
                </a:ext>
              </a:extLst>
            </p:cNvPr>
            <p:cNvSpPr/>
            <p:nvPr/>
          </p:nvSpPr>
          <p:spPr>
            <a:xfrm>
              <a:off x="4813163" y="609565"/>
              <a:ext cx="169617" cy="33321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692;p37">
              <a:extLst>
                <a:ext uri="{FF2B5EF4-FFF2-40B4-BE49-F238E27FC236}">
                  <a16:creationId xmlns:a16="http://schemas.microsoft.com/office/drawing/2014/main" id="{E3068165-EFFE-445A-A7E0-F90DE3D4B43B}"/>
                </a:ext>
              </a:extLst>
            </p:cNvPr>
            <p:cNvSpPr/>
            <p:nvPr/>
          </p:nvSpPr>
          <p:spPr>
            <a:xfrm>
              <a:off x="4828467" y="1392196"/>
              <a:ext cx="116692" cy="90410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693;p37">
              <a:extLst>
                <a:ext uri="{FF2B5EF4-FFF2-40B4-BE49-F238E27FC236}">
                  <a16:creationId xmlns:a16="http://schemas.microsoft.com/office/drawing/2014/main" id="{C1DDBE92-D6C6-4B53-92EB-B71C4A232151}"/>
                </a:ext>
              </a:extLst>
            </p:cNvPr>
            <p:cNvSpPr/>
            <p:nvPr/>
          </p:nvSpPr>
          <p:spPr>
            <a:xfrm>
              <a:off x="4829505" y="1421916"/>
              <a:ext cx="116196" cy="60608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694;p37">
              <a:extLst>
                <a:ext uri="{FF2B5EF4-FFF2-40B4-BE49-F238E27FC236}">
                  <a16:creationId xmlns:a16="http://schemas.microsoft.com/office/drawing/2014/main" id="{1F18DB51-9451-44BA-8912-04B021DB798F}"/>
                </a:ext>
              </a:extLst>
            </p:cNvPr>
            <p:cNvSpPr/>
            <p:nvPr/>
          </p:nvSpPr>
          <p:spPr>
            <a:xfrm>
              <a:off x="4688430" y="1310886"/>
              <a:ext cx="116665" cy="87067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695;p37">
              <a:extLst>
                <a:ext uri="{FF2B5EF4-FFF2-40B4-BE49-F238E27FC236}">
                  <a16:creationId xmlns:a16="http://schemas.microsoft.com/office/drawing/2014/main" id="{E5616684-F159-4DA8-9CFF-05EB2E2940DA}"/>
                </a:ext>
              </a:extLst>
            </p:cNvPr>
            <p:cNvSpPr/>
            <p:nvPr/>
          </p:nvSpPr>
          <p:spPr>
            <a:xfrm>
              <a:off x="4688726" y="1338477"/>
              <a:ext cx="116135" cy="60608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696;p37">
              <a:extLst>
                <a:ext uri="{FF2B5EF4-FFF2-40B4-BE49-F238E27FC236}">
                  <a16:creationId xmlns:a16="http://schemas.microsoft.com/office/drawing/2014/main" id="{A979BB2A-1CE8-491E-AD4F-1B891EC48EF3}"/>
                </a:ext>
              </a:extLst>
            </p:cNvPr>
            <p:cNvSpPr/>
            <p:nvPr/>
          </p:nvSpPr>
          <p:spPr>
            <a:xfrm>
              <a:off x="4717732" y="910305"/>
              <a:ext cx="408631" cy="493987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697;p37">
              <a:extLst>
                <a:ext uri="{FF2B5EF4-FFF2-40B4-BE49-F238E27FC236}">
                  <a16:creationId xmlns:a16="http://schemas.microsoft.com/office/drawing/2014/main" id="{9F2BD135-CF4B-431F-B97D-54FF04020B5A}"/>
                </a:ext>
              </a:extLst>
            </p:cNvPr>
            <p:cNvSpPr/>
            <p:nvPr/>
          </p:nvSpPr>
          <p:spPr>
            <a:xfrm>
              <a:off x="4963696" y="579048"/>
              <a:ext cx="128556" cy="125075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698;p37">
              <a:extLst>
                <a:ext uri="{FF2B5EF4-FFF2-40B4-BE49-F238E27FC236}">
                  <a16:creationId xmlns:a16="http://schemas.microsoft.com/office/drawing/2014/main" id="{ECC7D9DF-C751-4AE5-AD7E-1598A6BD186E}"/>
                </a:ext>
              </a:extLst>
            </p:cNvPr>
            <p:cNvSpPr/>
            <p:nvPr/>
          </p:nvSpPr>
          <p:spPr>
            <a:xfrm>
              <a:off x="4918440" y="596574"/>
              <a:ext cx="208599" cy="407146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699;p37">
              <a:extLst>
                <a:ext uri="{FF2B5EF4-FFF2-40B4-BE49-F238E27FC236}">
                  <a16:creationId xmlns:a16="http://schemas.microsoft.com/office/drawing/2014/main" id="{A586688D-B85E-4F51-B24F-4F39E07A0D08}"/>
                </a:ext>
              </a:extLst>
            </p:cNvPr>
            <p:cNvSpPr/>
            <p:nvPr/>
          </p:nvSpPr>
          <p:spPr>
            <a:xfrm>
              <a:off x="4958560" y="449309"/>
              <a:ext cx="138537" cy="168686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700;p37">
              <a:extLst>
                <a:ext uri="{FF2B5EF4-FFF2-40B4-BE49-F238E27FC236}">
                  <a16:creationId xmlns:a16="http://schemas.microsoft.com/office/drawing/2014/main" id="{A0549FA3-8628-4A91-A57B-517647C7D6C0}"/>
                </a:ext>
              </a:extLst>
            </p:cNvPr>
            <p:cNvSpPr/>
            <p:nvPr/>
          </p:nvSpPr>
          <p:spPr>
            <a:xfrm>
              <a:off x="4963736" y="434568"/>
              <a:ext cx="146199" cy="144480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701;p37">
              <a:extLst>
                <a:ext uri="{FF2B5EF4-FFF2-40B4-BE49-F238E27FC236}">
                  <a16:creationId xmlns:a16="http://schemas.microsoft.com/office/drawing/2014/main" id="{04AE742E-8210-4E00-BF70-DBFE4489190D}"/>
                </a:ext>
              </a:extLst>
            </p:cNvPr>
            <p:cNvSpPr/>
            <p:nvPr/>
          </p:nvSpPr>
          <p:spPr>
            <a:xfrm>
              <a:off x="4896275" y="596956"/>
              <a:ext cx="67341" cy="98012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2702;p37">
              <a:extLst>
                <a:ext uri="{FF2B5EF4-FFF2-40B4-BE49-F238E27FC236}">
                  <a16:creationId xmlns:a16="http://schemas.microsoft.com/office/drawing/2014/main" id="{A166EBBF-5489-4441-ACC3-94F710E8CB46}"/>
                </a:ext>
              </a:extLst>
            </p:cNvPr>
            <p:cNvSpPr/>
            <p:nvPr/>
          </p:nvSpPr>
          <p:spPr>
            <a:xfrm>
              <a:off x="5434686" y="3650290"/>
              <a:ext cx="676058" cy="390429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2703;p37">
              <a:extLst>
                <a:ext uri="{FF2B5EF4-FFF2-40B4-BE49-F238E27FC236}">
                  <a16:creationId xmlns:a16="http://schemas.microsoft.com/office/drawing/2014/main" id="{B7526418-916D-45CE-9FCD-A309068DDBCF}"/>
                </a:ext>
              </a:extLst>
            </p:cNvPr>
            <p:cNvSpPr/>
            <p:nvPr/>
          </p:nvSpPr>
          <p:spPr>
            <a:xfrm>
              <a:off x="5472633" y="3576375"/>
              <a:ext cx="587572" cy="226763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2704;p37">
              <a:extLst>
                <a:ext uri="{FF2B5EF4-FFF2-40B4-BE49-F238E27FC236}">
                  <a16:creationId xmlns:a16="http://schemas.microsoft.com/office/drawing/2014/main" id="{27048C41-B0FE-4345-9C7A-EF3675F63E52}"/>
                </a:ext>
              </a:extLst>
            </p:cNvPr>
            <p:cNvSpPr/>
            <p:nvPr/>
          </p:nvSpPr>
          <p:spPr>
            <a:xfrm>
              <a:off x="5434724" y="3741253"/>
              <a:ext cx="51339" cy="103346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2705;p37">
              <a:extLst>
                <a:ext uri="{FF2B5EF4-FFF2-40B4-BE49-F238E27FC236}">
                  <a16:creationId xmlns:a16="http://schemas.microsoft.com/office/drawing/2014/main" id="{184B19D0-0469-49E2-A480-61E4547B4104}"/>
                </a:ext>
              </a:extLst>
            </p:cNvPr>
            <p:cNvSpPr/>
            <p:nvPr/>
          </p:nvSpPr>
          <p:spPr>
            <a:xfrm>
              <a:off x="6065565" y="3741825"/>
              <a:ext cx="45148" cy="102774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2706;p37">
              <a:extLst>
                <a:ext uri="{FF2B5EF4-FFF2-40B4-BE49-F238E27FC236}">
                  <a16:creationId xmlns:a16="http://schemas.microsoft.com/office/drawing/2014/main" id="{82901DD3-E148-42E1-857E-5200056AAD25}"/>
                </a:ext>
              </a:extLst>
            </p:cNvPr>
            <p:cNvSpPr/>
            <p:nvPr/>
          </p:nvSpPr>
          <p:spPr>
            <a:xfrm>
              <a:off x="5494446" y="3630573"/>
              <a:ext cx="562737" cy="32480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2707;p37">
              <a:extLst>
                <a:ext uri="{FF2B5EF4-FFF2-40B4-BE49-F238E27FC236}">
                  <a16:creationId xmlns:a16="http://schemas.microsoft.com/office/drawing/2014/main" id="{09A3331B-B537-4AF4-887A-9D6C12E4DCFF}"/>
                </a:ext>
              </a:extLst>
            </p:cNvPr>
            <p:cNvSpPr/>
            <p:nvPr/>
          </p:nvSpPr>
          <p:spPr>
            <a:xfrm>
              <a:off x="5460441" y="3803737"/>
              <a:ext cx="614737" cy="220544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2708;p37">
              <a:extLst>
                <a:ext uri="{FF2B5EF4-FFF2-40B4-BE49-F238E27FC236}">
                  <a16:creationId xmlns:a16="http://schemas.microsoft.com/office/drawing/2014/main" id="{3E4DA1E6-D066-46F5-A121-3A609FD25C33}"/>
                </a:ext>
              </a:extLst>
            </p:cNvPr>
            <p:cNvSpPr/>
            <p:nvPr/>
          </p:nvSpPr>
          <p:spPr>
            <a:xfrm>
              <a:off x="5434724" y="3551706"/>
              <a:ext cx="675989" cy="390489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2709;p37">
              <a:extLst>
                <a:ext uri="{FF2B5EF4-FFF2-40B4-BE49-F238E27FC236}">
                  <a16:creationId xmlns:a16="http://schemas.microsoft.com/office/drawing/2014/main" id="{CF47B4D1-B693-4BBF-A070-F84B40B09DE3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2710;p37">
              <a:extLst>
                <a:ext uri="{FF2B5EF4-FFF2-40B4-BE49-F238E27FC236}">
                  <a16:creationId xmlns:a16="http://schemas.microsoft.com/office/drawing/2014/main" id="{C15D78DE-98DF-4825-8BD3-A40C7BB05231}"/>
                </a:ext>
              </a:extLst>
            </p:cNvPr>
            <p:cNvSpPr/>
            <p:nvPr/>
          </p:nvSpPr>
          <p:spPr>
            <a:xfrm>
              <a:off x="5382050" y="3902892"/>
              <a:ext cx="186213" cy="107537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2711;p37">
              <a:extLst>
                <a:ext uri="{FF2B5EF4-FFF2-40B4-BE49-F238E27FC236}">
                  <a16:creationId xmlns:a16="http://schemas.microsoft.com/office/drawing/2014/main" id="{664CF830-69C2-418A-9EAE-05E1B1313833}"/>
                </a:ext>
              </a:extLst>
            </p:cNvPr>
            <p:cNvSpPr/>
            <p:nvPr/>
          </p:nvSpPr>
          <p:spPr>
            <a:xfrm>
              <a:off x="5425961" y="3928134"/>
              <a:ext cx="142303" cy="132873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2712;p37">
              <a:extLst>
                <a:ext uri="{FF2B5EF4-FFF2-40B4-BE49-F238E27FC236}">
                  <a16:creationId xmlns:a16="http://schemas.microsoft.com/office/drawing/2014/main" id="{07A90AAD-73E9-49C4-8014-1DBFCF5A8548}"/>
                </a:ext>
              </a:extLst>
            </p:cNvPr>
            <p:cNvSpPr/>
            <p:nvPr/>
          </p:nvSpPr>
          <p:spPr>
            <a:xfrm>
              <a:off x="5023720" y="3961462"/>
              <a:ext cx="431291" cy="317858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2713;p37">
              <a:extLst>
                <a:ext uri="{FF2B5EF4-FFF2-40B4-BE49-F238E27FC236}">
                  <a16:creationId xmlns:a16="http://schemas.microsoft.com/office/drawing/2014/main" id="{5976FAB4-03D2-41D9-ACEC-2CD5AD21D734}"/>
                </a:ext>
              </a:extLst>
            </p:cNvPr>
            <p:cNvSpPr/>
            <p:nvPr/>
          </p:nvSpPr>
          <p:spPr>
            <a:xfrm rot="-1801764">
              <a:off x="5018434" y="4160307"/>
              <a:ext cx="74228" cy="128473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2714;p37">
              <a:extLst>
                <a:ext uri="{FF2B5EF4-FFF2-40B4-BE49-F238E27FC236}">
                  <a16:creationId xmlns:a16="http://schemas.microsoft.com/office/drawing/2014/main" id="{0F850C27-D34A-48E8-A604-85FD7818E60B}"/>
                </a:ext>
              </a:extLst>
            </p:cNvPr>
            <p:cNvSpPr/>
            <p:nvPr/>
          </p:nvSpPr>
          <p:spPr>
            <a:xfrm>
              <a:off x="5833536" y="4556308"/>
              <a:ext cx="432244" cy="249555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2715;p37">
              <a:extLst>
                <a:ext uri="{FF2B5EF4-FFF2-40B4-BE49-F238E27FC236}">
                  <a16:creationId xmlns:a16="http://schemas.microsoft.com/office/drawing/2014/main" id="{58311D0D-EF1D-41FC-A46A-DF35DD2DB08E}"/>
                </a:ext>
              </a:extLst>
            </p:cNvPr>
            <p:cNvSpPr/>
            <p:nvPr/>
          </p:nvSpPr>
          <p:spPr>
            <a:xfrm>
              <a:off x="6124048" y="3784878"/>
              <a:ext cx="99113" cy="215741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2716;p37">
              <a:extLst>
                <a:ext uri="{FF2B5EF4-FFF2-40B4-BE49-F238E27FC236}">
                  <a16:creationId xmlns:a16="http://schemas.microsoft.com/office/drawing/2014/main" id="{2C654B60-C9B5-406F-9047-FD0328D4826B}"/>
                </a:ext>
              </a:extLst>
            </p:cNvPr>
            <p:cNvSpPr/>
            <p:nvPr/>
          </p:nvSpPr>
          <p:spPr>
            <a:xfrm>
              <a:off x="6137955" y="3696137"/>
              <a:ext cx="71246" cy="137090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2717;p37">
              <a:extLst>
                <a:ext uri="{FF2B5EF4-FFF2-40B4-BE49-F238E27FC236}">
                  <a16:creationId xmlns:a16="http://schemas.microsoft.com/office/drawing/2014/main" id="{FEBADC33-A11C-484E-8DBC-AE33898682C3}"/>
                </a:ext>
              </a:extLst>
            </p:cNvPr>
            <p:cNvSpPr/>
            <p:nvPr/>
          </p:nvSpPr>
          <p:spPr>
            <a:xfrm>
              <a:off x="5898535" y="4644969"/>
              <a:ext cx="153698" cy="86203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2718;p37">
              <a:extLst>
                <a:ext uri="{FF2B5EF4-FFF2-40B4-BE49-F238E27FC236}">
                  <a16:creationId xmlns:a16="http://schemas.microsoft.com/office/drawing/2014/main" id="{4174A14B-7874-4E84-A92E-8DD8B75B32D5}"/>
                </a:ext>
              </a:extLst>
            </p:cNvPr>
            <p:cNvSpPr/>
            <p:nvPr/>
          </p:nvSpPr>
          <p:spPr>
            <a:xfrm>
              <a:off x="5898544" y="4659654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2719;p37">
              <a:extLst>
                <a:ext uri="{FF2B5EF4-FFF2-40B4-BE49-F238E27FC236}">
                  <a16:creationId xmlns:a16="http://schemas.microsoft.com/office/drawing/2014/main" id="{244A81C4-159D-4A3C-A11C-06A6766C883C}"/>
                </a:ext>
              </a:extLst>
            </p:cNvPr>
            <p:cNvSpPr/>
            <p:nvPr/>
          </p:nvSpPr>
          <p:spPr>
            <a:xfrm>
              <a:off x="6010930" y="4594540"/>
              <a:ext cx="153698" cy="86245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2720;p37">
              <a:extLst>
                <a:ext uri="{FF2B5EF4-FFF2-40B4-BE49-F238E27FC236}">
                  <a16:creationId xmlns:a16="http://schemas.microsoft.com/office/drawing/2014/main" id="{CF898E1A-701D-4EEC-BFB9-D85F28CF518A}"/>
                </a:ext>
              </a:extLst>
            </p:cNvPr>
            <p:cNvSpPr/>
            <p:nvPr/>
          </p:nvSpPr>
          <p:spPr>
            <a:xfrm>
              <a:off x="6010940" y="4609266"/>
              <a:ext cx="151113" cy="71804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2721;p37">
              <a:extLst>
                <a:ext uri="{FF2B5EF4-FFF2-40B4-BE49-F238E27FC236}">
                  <a16:creationId xmlns:a16="http://schemas.microsoft.com/office/drawing/2014/main" id="{49C72322-D884-4C71-AFB6-FEA5B109082E}"/>
                </a:ext>
              </a:extLst>
            </p:cNvPr>
            <p:cNvSpPr/>
            <p:nvPr/>
          </p:nvSpPr>
          <p:spPr>
            <a:xfrm>
              <a:off x="5939834" y="4034528"/>
              <a:ext cx="224738" cy="6344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2722;p37">
              <a:extLst>
                <a:ext uri="{FF2B5EF4-FFF2-40B4-BE49-F238E27FC236}">
                  <a16:creationId xmlns:a16="http://schemas.microsoft.com/office/drawing/2014/main" id="{044B910A-A11E-47F7-AA0A-A8AE32AF0EE2}"/>
                </a:ext>
              </a:extLst>
            </p:cNvPr>
            <p:cNvSpPr/>
            <p:nvPr/>
          </p:nvSpPr>
          <p:spPr>
            <a:xfrm>
              <a:off x="5972635" y="3514319"/>
              <a:ext cx="163123" cy="261076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2723;p37">
              <a:extLst>
                <a:ext uri="{FF2B5EF4-FFF2-40B4-BE49-F238E27FC236}">
                  <a16:creationId xmlns:a16="http://schemas.microsoft.com/office/drawing/2014/main" id="{281CFEF4-10E0-4240-BBFE-1D91708A8AF2}"/>
                </a:ext>
              </a:extLst>
            </p:cNvPr>
            <p:cNvSpPr/>
            <p:nvPr/>
          </p:nvSpPr>
          <p:spPr>
            <a:xfrm>
              <a:off x="5938247" y="3698937"/>
              <a:ext cx="250857" cy="415389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2724;p37">
              <a:extLst>
                <a:ext uri="{FF2B5EF4-FFF2-40B4-BE49-F238E27FC236}">
                  <a16:creationId xmlns:a16="http://schemas.microsoft.com/office/drawing/2014/main" id="{34690452-8967-486F-8ED3-36C08BA818F9}"/>
                </a:ext>
              </a:extLst>
            </p:cNvPr>
            <p:cNvSpPr/>
            <p:nvPr/>
          </p:nvSpPr>
          <p:spPr>
            <a:xfrm>
              <a:off x="5692823" y="3751153"/>
              <a:ext cx="318504" cy="248122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2725;p37">
              <a:extLst>
                <a:ext uri="{FF2B5EF4-FFF2-40B4-BE49-F238E27FC236}">
                  <a16:creationId xmlns:a16="http://schemas.microsoft.com/office/drawing/2014/main" id="{4EE04A13-35DD-4EFA-8EC9-42B6E63D919D}"/>
                </a:ext>
              </a:extLst>
            </p:cNvPr>
            <p:cNvSpPr/>
            <p:nvPr/>
          </p:nvSpPr>
          <p:spPr>
            <a:xfrm>
              <a:off x="5925738" y="3745773"/>
              <a:ext cx="96916" cy="141862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2726;p37">
              <a:extLst>
                <a:ext uri="{FF2B5EF4-FFF2-40B4-BE49-F238E27FC236}">
                  <a16:creationId xmlns:a16="http://schemas.microsoft.com/office/drawing/2014/main" id="{0E73BD43-ACC4-4409-9F54-89DAF153DEE0}"/>
                </a:ext>
              </a:extLst>
            </p:cNvPr>
            <p:cNvSpPr/>
            <p:nvPr/>
          </p:nvSpPr>
          <p:spPr>
            <a:xfrm>
              <a:off x="5972396" y="3502859"/>
              <a:ext cx="158142" cy="174304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5" name="Google Shape;2727;p37">
              <a:extLst>
                <a:ext uri="{FF2B5EF4-FFF2-40B4-BE49-F238E27FC236}">
                  <a16:creationId xmlns:a16="http://schemas.microsoft.com/office/drawing/2014/main" id="{69C595A3-1B30-4F42-A8B6-BDB4C6B8EDAB}"/>
                </a:ext>
              </a:extLst>
            </p:cNvPr>
            <p:cNvGrpSpPr/>
            <p:nvPr/>
          </p:nvGrpSpPr>
          <p:grpSpPr>
            <a:xfrm>
              <a:off x="3871486" y="368362"/>
              <a:ext cx="330894" cy="250785"/>
              <a:chOff x="6621095" y="1452181"/>
              <a:chExt cx="330894" cy="250785"/>
            </a:xfrm>
          </p:grpSpPr>
          <p:sp>
            <p:nvSpPr>
              <p:cNvPr id="342" name="Google Shape;2728;p37">
                <a:extLst>
                  <a:ext uri="{FF2B5EF4-FFF2-40B4-BE49-F238E27FC236}">
                    <a16:creationId xmlns:a16="http://schemas.microsoft.com/office/drawing/2014/main" id="{56B32D6E-91CB-4B1A-9490-3327349F2FB6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2729;p37">
                <a:extLst>
                  <a:ext uri="{FF2B5EF4-FFF2-40B4-BE49-F238E27FC236}">
                    <a16:creationId xmlns:a16="http://schemas.microsoft.com/office/drawing/2014/main" id="{03341582-C9B4-480A-B463-41C05D72F6BD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2730;p37">
                <a:extLst>
                  <a:ext uri="{FF2B5EF4-FFF2-40B4-BE49-F238E27FC236}">
                    <a16:creationId xmlns:a16="http://schemas.microsoft.com/office/drawing/2014/main" id="{E88A0B98-F9ED-4F2A-A1B6-2D8FA098554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2731;p37">
                <a:extLst>
                  <a:ext uri="{FF2B5EF4-FFF2-40B4-BE49-F238E27FC236}">
                    <a16:creationId xmlns:a16="http://schemas.microsoft.com/office/drawing/2014/main" id="{4973633D-6ECF-4A4A-9934-37EC1B5C2992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2732;p37">
                <a:extLst>
                  <a:ext uri="{FF2B5EF4-FFF2-40B4-BE49-F238E27FC236}">
                    <a16:creationId xmlns:a16="http://schemas.microsoft.com/office/drawing/2014/main" id="{71CCCA75-BB19-48F4-BA99-F84F2CA30512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2733;p37">
              <a:extLst>
                <a:ext uri="{FF2B5EF4-FFF2-40B4-BE49-F238E27FC236}">
                  <a16:creationId xmlns:a16="http://schemas.microsoft.com/office/drawing/2014/main" id="{8EEB9F5E-20F7-4397-9387-FCDA210B5171}"/>
                </a:ext>
              </a:extLst>
            </p:cNvPr>
            <p:cNvGrpSpPr/>
            <p:nvPr/>
          </p:nvGrpSpPr>
          <p:grpSpPr>
            <a:xfrm>
              <a:off x="4704106" y="852569"/>
              <a:ext cx="330894" cy="250785"/>
              <a:chOff x="6621095" y="1452181"/>
              <a:chExt cx="330894" cy="250785"/>
            </a:xfrm>
          </p:grpSpPr>
          <p:sp>
            <p:nvSpPr>
              <p:cNvPr id="337" name="Google Shape;2734;p37">
                <a:extLst>
                  <a:ext uri="{FF2B5EF4-FFF2-40B4-BE49-F238E27FC236}">
                    <a16:creationId xmlns:a16="http://schemas.microsoft.com/office/drawing/2014/main" id="{B15B6471-A724-4F41-86E2-53B9BBBC8435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2735;p37">
                <a:extLst>
                  <a:ext uri="{FF2B5EF4-FFF2-40B4-BE49-F238E27FC236}">
                    <a16:creationId xmlns:a16="http://schemas.microsoft.com/office/drawing/2014/main" id="{9AE2A26F-CE3D-4A30-813D-CF35C8F8C810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2736;p37">
                <a:extLst>
                  <a:ext uri="{FF2B5EF4-FFF2-40B4-BE49-F238E27FC236}">
                    <a16:creationId xmlns:a16="http://schemas.microsoft.com/office/drawing/2014/main" id="{025D87C3-9CA3-403D-A693-9825785DD54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2737;p37">
                <a:extLst>
                  <a:ext uri="{FF2B5EF4-FFF2-40B4-BE49-F238E27FC236}">
                    <a16:creationId xmlns:a16="http://schemas.microsoft.com/office/drawing/2014/main" id="{019A6543-781F-4D23-9305-57E03AAA845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2738;p37">
                <a:extLst>
                  <a:ext uri="{FF2B5EF4-FFF2-40B4-BE49-F238E27FC236}">
                    <a16:creationId xmlns:a16="http://schemas.microsoft.com/office/drawing/2014/main" id="{B5EA325C-8E54-44AC-BD18-5C2209513629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27" name="Google Shape;2739;p37">
              <a:extLst>
                <a:ext uri="{FF2B5EF4-FFF2-40B4-BE49-F238E27FC236}">
                  <a16:creationId xmlns:a16="http://schemas.microsoft.com/office/drawing/2014/main" id="{C60F503C-5237-476A-8375-11B41916AA3E}"/>
                </a:ext>
              </a:extLst>
            </p:cNvPr>
            <p:cNvSpPr/>
            <p:nvPr/>
          </p:nvSpPr>
          <p:spPr>
            <a:xfrm>
              <a:off x="5005135" y="663654"/>
              <a:ext cx="157949" cy="441664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2740;p37">
              <a:extLst>
                <a:ext uri="{FF2B5EF4-FFF2-40B4-BE49-F238E27FC236}">
                  <a16:creationId xmlns:a16="http://schemas.microsoft.com/office/drawing/2014/main" id="{010806D5-0585-413B-83C5-FDCF09CBD188}"/>
                </a:ext>
              </a:extLst>
            </p:cNvPr>
            <p:cNvSpPr/>
            <p:nvPr/>
          </p:nvSpPr>
          <p:spPr>
            <a:xfrm>
              <a:off x="5078203" y="660182"/>
              <a:ext cx="90963" cy="123358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9" name="Google Shape;2741;p37">
              <a:extLst>
                <a:ext uri="{FF2B5EF4-FFF2-40B4-BE49-F238E27FC236}">
                  <a16:creationId xmlns:a16="http://schemas.microsoft.com/office/drawing/2014/main" id="{845E1EB4-A033-4C85-B6E0-69D5EE9E2AF6}"/>
                </a:ext>
              </a:extLst>
            </p:cNvPr>
            <p:cNvGrpSpPr/>
            <p:nvPr/>
          </p:nvGrpSpPr>
          <p:grpSpPr>
            <a:xfrm flipH="1">
              <a:off x="2446567" y="1414370"/>
              <a:ext cx="298963" cy="226660"/>
              <a:chOff x="6621095" y="1452181"/>
              <a:chExt cx="330894" cy="250785"/>
            </a:xfrm>
          </p:grpSpPr>
          <p:sp>
            <p:nvSpPr>
              <p:cNvPr id="332" name="Google Shape;2742;p37">
                <a:extLst>
                  <a:ext uri="{FF2B5EF4-FFF2-40B4-BE49-F238E27FC236}">
                    <a16:creationId xmlns:a16="http://schemas.microsoft.com/office/drawing/2014/main" id="{C7802195-F847-4263-BE53-E936A539BBE8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2743;p37">
                <a:extLst>
                  <a:ext uri="{FF2B5EF4-FFF2-40B4-BE49-F238E27FC236}">
                    <a16:creationId xmlns:a16="http://schemas.microsoft.com/office/drawing/2014/main" id="{C62D1924-6D60-446E-BF0E-BE174708FE29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2744;p37">
                <a:extLst>
                  <a:ext uri="{FF2B5EF4-FFF2-40B4-BE49-F238E27FC236}">
                    <a16:creationId xmlns:a16="http://schemas.microsoft.com/office/drawing/2014/main" id="{66CC05DE-9C26-42C2-AE8B-B6A7ADB3C660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2745;p37">
                <a:extLst>
                  <a:ext uri="{FF2B5EF4-FFF2-40B4-BE49-F238E27FC236}">
                    <a16:creationId xmlns:a16="http://schemas.microsoft.com/office/drawing/2014/main" id="{27AB1801-8707-4085-9E5E-F2BD9DEB30A8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2746;p37">
                <a:extLst>
                  <a:ext uri="{FF2B5EF4-FFF2-40B4-BE49-F238E27FC236}">
                    <a16:creationId xmlns:a16="http://schemas.microsoft.com/office/drawing/2014/main" id="{128DC1F3-022C-459D-B218-98D4E208B354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0" name="Google Shape;2747;p37">
              <a:extLst>
                <a:ext uri="{FF2B5EF4-FFF2-40B4-BE49-F238E27FC236}">
                  <a16:creationId xmlns:a16="http://schemas.microsoft.com/office/drawing/2014/main" id="{69860D6A-CC9D-4DFB-B143-AF5DF1B47440}"/>
                </a:ext>
              </a:extLst>
            </p:cNvPr>
            <p:cNvSpPr/>
            <p:nvPr/>
          </p:nvSpPr>
          <p:spPr>
            <a:xfrm>
              <a:off x="2329846" y="1241863"/>
              <a:ext cx="143174" cy="402337"/>
            </a:xfrm>
            <a:custGeom>
              <a:avLst/>
              <a:gdLst/>
              <a:ahLst/>
              <a:cxnLst/>
              <a:rect l="l" t="t" r="r" b="b"/>
              <a:pathLst>
                <a:path w="143174" h="402337" extrusionOk="0">
                  <a:moveTo>
                    <a:pt x="132316" y="337406"/>
                  </a:moveTo>
                  <a:cubicBezTo>
                    <a:pt x="124650" y="332329"/>
                    <a:pt x="116664" y="327748"/>
                    <a:pt x="108408" y="323690"/>
                  </a:cubicBezTo>
                  <a:cubicBezTo>
                    <a:pt x="100708" y="321280"/>
                    <a:pt x="93712" y="317032"/>
                    <a:pt x="88025" y="311307"/>
                  </a:cubicBezTo>
                  <a:cubicBezTo>
                    <a:pt x="80500" y="303973"/>
                    <a:pt x="68308" y="276255"/>
                    <a:pt x="59450" y="249204"/>
                  </a:cubicBezTo>
                  <a:cubicBezTo>
                    <a:pt x="50616" y="218763"/>
                    <a:pt x="47136" y="187016"/>
                    <a:pt x="49163" y="155383"/>
                  </a:cubicBezTo>
                  <a:cubicBezTo>
                    <a:pt x="52877" y="117283"/>
                    <a:pt x="66498" y="64419"/>
                    <a:pt x="69927" y="42607"/>
                  </a:cubicBezTo>
                  <a:cubicBezTo>
                    <a:pt x="73356" y="20795"/>
                    <a:pt x="66403" y="12127"/>
                    <a:pt x="56211" y="4507"/>
                  </a:cubicBezTo>
                  <a:cubicBezTo>
                    <a:pt x="44305" y="-5018"/>
                    <a:pt x="27636" y="-732"/>
                    <a:pt x="19064" y="29844"/>
                  </a:cubicBezTo>
                  <a:cubicBezTo>
                    <a:pt x="7948" y="72154"/>
                    <a:pt x="1559" y="115569"/>
                    <a:pt x="14" y="159288"/>
                  </a:cubicBezTo>
                  <a:cubicBezTo>
                    <a:pt x="-297" y="191635"/>
                    <a:pt x="4690" y="223811"/>
                    <a:pt x="14777" y="254538"/>
                  </a:cubicBezTo>
                  <a:cubicBezTo>
                    <a:pt x="23864" y="280970"/>
                    <a:pt x="36113" y="306202"/>
                    <a:pt x="51258" y="329691"/>
                  </a:cubicBezTo>
                  <a:cubicBezTo>
                    <a:pt x="55449" y="336739"/>
                    <a:pt x="56783" y="342930"/>
                    <a:pt x="63164" y="357313"/>
                  </a:cubicBezTo>
                  <a:cubicBezTo>
                    <a:pt x="69329" y="371772"/>
                    <a:pt x="78905" y="384517"/>
                    <a:pt x="91073" y="394461"/>
                  </a:cubicBezTo>
                  <a:cubicBezTo>
                    <a:pt x="101836" y="402176"/>
                    <a:pt x="106884" y="403224"/>
                    <a:pt x="109361" y="401795"/>
                  </a:cubicBezTo>
                  <a:cubicBezTo>
                    <a:pt x="111837" y="400366"/>
                    <a:pt x="111837" y="396461"/>
                    <a:pt x="107360" y="392270"/>
                  </a:cubicBezTo>
                  <a:cubicBezTo>
                    <a:pt x="99783" y="386317"/>
                    <a:pt x="93331" y="379059"/>
                    <a:pt x="88310" y="370839"/>
                  </a:cubicBezTo>
                  <a:cubicBezTo>
                    <a:pt x="88310" y="370839"/>
                    <a:pt x="97835" y="380364"/>
                    <a:pt x="103836" y="385412"/>
                  </a:cubicBezTo>
                  <a:cubicBezTo>
                    <a:pt x="109247" y="389955"/>
                    <a:pt x="115237" y="393775"/>
                    <a:pt x="121648" y="396747"/>
                  </a:cubicBezTo>
                  <a:cubicBezTo>
                    <a:pt x="127934" y="399509"/>
                    <a:pt x="136602" y="394175"/>
                    <a:pt x="132125" y="389984"/>
                  </a:cubicBezTo>
                  <a:cubicBezTo>
                    <a:pt x="127649" y="385793"/>
                    <a:pt x="123172" y="383697"/>
                    <a:pt x="114314" y="375982"/>
                  </a:cubicBezTo>
                  <a:cubicBezTo>
                    <a:pt x="109302" y="372067"/>
                    <a:pt x="104818" y="367524"/>
                    <a:pt x="100979" y="362457"/>
                  </a:cubicBezTo>
                  <a:cubicBezTo>
                    <a:pt x="107247" y="367238"/>
                    <a:pt x="113870" y="371534"/>
                    <a:pt x="120791" y="375315"/>
                  </a:cubicBezTo>
                  <a:cubicBezTo>
                    <a:pt x="126215" y="378592"/>
                    <a:pt x="132455" y="380278"/>
                    <a:pt x="138793" y="380173"/>
                  </a:cubicBezTo>
                  <a:cubicBezTo>
                    <a:pt x="142127" y="380173"/>
                    <a:pt x="146127" y="375411"/>
                    <a:pt x="139936" y="370648"/>
                  </a:cubicBezTo>
                  <a:cubicBezTo>
                    <a:pt x="131572" y="366295"/>
                    <a:pt x="123741" y="360990"/>
                    <a:pt x="116600" y="354837"/>
                  </a:cubicBezTo>
                  <a:cubicBezTo>
                    <a:pt x="109742" y="347979"/>
                    <a:pt x="105932" y="342264"/>
                    <a:pt x="107837" y="342168"/>
                  </a:cubicBezTo>
                  <a:cubicBezTo>
                    <a:pt x="109742" y="342073"/>
                    <a:pt x="113456" y="346264"/>
                    <a:pt x="121457" y="348836"/>
                  </a:cubicBezTo>
                  <a:cubicBezTo>
                    <a:pt x="129458" y="351408"/>
                    <a:pt x="138031" y="348836"/>
                    <a:pt x="139079" y="344645"/>
                  </a:cubicBezTo>
                  <a:cubicBezTo>
                    <a:pt x="140126" y="340454"/>
                    <a:pt x="139841" y="341121"/>
                    <a:pt x="132316" y="337406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2748;p37">
              <a:extLst>
                <a:ext uri="{FF2B5EF4-FFF2-40B4-BE49-F238E27FC236}">
                  <a16:creationId xmlns:a16="http://schemas.microsoft.com/office/drawing/2014/main" id="{959CB034-7DD0-4CC9-B45A-0F5A368DB030}"/>
                </a:ext>
              </a:extLst>
            </p:cNvPr>
            <p:cNvSpPr/>
            <p:nvPr/>
          </p:nvSpPr>
          <p:spPr>
            <a:xfrm>
              <a:off x="2323859" y="1237315"/>
              <a:ext cx="82772" cy="112806"/>
            </a:xfrm>
            <a:custGeom>
              <a:avLst/>
              <a:gdLst/>
              <a:ahLst/>
              <a:cxnLst/>
              <a:rect l="l" t="t" r="r" b="b"/>
              <a:pathLst>
                <a:path w="82772" h="112806" extrusionOk="0">
                  <a:moveTo>
                    <a:pt x="0" y="90018"/>
                  </a:moveTo>
                  <a:cubicBezTo>
                    <a:pt x="0" y="90018"/>
                    <a:pt x="30004" y="119831"/>
                    <a:pt x="65532" y="111258"/>
                  </a:cubicBezTo>
                  <a:cubicBezTo>
                    <a:pt x="70580" y="107829"/>
                    <a:pt x="82772" y="38106"/>
                    <a:pt x="82772" y="38106"/>
                  </a:cubicBezTo>
                  <a:cubicBezTo>
                    <a:pt x="82772" y="38106"/>
                    <a:pt x="82772" y="-565"/>
                    <a:pt x="53149" y="6"/>
                  </a:cubicBezTo>
                  <a:cubicBezTo>
                    <a:pt x="23527" y="578"/>
                    <a:pt x="0" y="90018"/>
                    <a:pt x="0" y="9001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17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white"/>
                </a:solidFill>
              </a:rPr>
              <a:t>메인화면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2075380" y="2297895"/>
            <a:ext cx="4524941" cy="1780946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6779231" y="2297895"/>
            <a:ext cx="4524941" cy="1780946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2075380" y="4289368"/>
            <a:ext cx="4524941" cy="223107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6789846" y="4289369"/>
            <a:ext cx="4524941" cy="223107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D0089AFB-8EFF-4822-95A7-B4C7E83466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17" y="3546029"/>
            <a:ext cx="2269806" cy="127615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2180345" y="2261569"/>
            <a:ext cx="2910400" cy="2248264"/>
            <a:chOff x="2122143" y="2089361"/>
            <a:chExt cx="2910400" cy="2248264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3D619313-9889-4F32-8087-8252EA421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2143" y="2089361"/>
              <a:ext cx="2910399" cy="2248264"/>
            </a:xfrm>
            <a:prstGeom prst="rect">
              <a:avLst/>
            </a:prstGeom>
          </p:spPr>
        </p:pic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2135781" y="2093948"/>
              <a:ext cx="2896762" cy="2231071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239885" y="2297895"/>
            <a:ext cx="2896681" cy="2248265"/>
            <a:chOff x="7029882" y="2041102"/>
            <a:chExt cx="2896681" cy="2248265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4384EA8A-96D6-4F1F-AB95-90A7528B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37480" y="2041103"/>
              <a:ext cx="2889083" cy="2248264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7029882" y="2041102"/>
              <a:ext cx="2896681" cy="2186434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172745" y="2288699"/>
            <a:ext cx="2954352" cy="1895405"/>
            <a:chOff x="3714320" y="4438062"/>
            <a:chExt cx="2954352" cy="1895405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6675F91-3A58-4405-882B-BC58E5CC4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3188" y="4442888"/>
              <a:ext cx="2925483" cy="1890579"/>
            </a:xfrm>
            <a:prstGeom prst="rect">
              <a:avLst/>
            </a:prstGeom>
          </p:spPr>
        </p:pic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3714320" y="4438062"/>
              <a:ext cx="2954352" cy="1895405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779231" y="4850937"/>
            <a:ext cx="4357336" cy="1231868"/>
            <a:chOff x="1738665" y="4140675"/>
            <a:chExt cx="4357336" cy="1231868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2F958A0-8874-4041-9963-1F63042B5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313" t="67854" r="-273" b="-308"/>
            <a:stretch/>
          </p:blipFill>
          <p:spPr>
            <a:xfrm>
              <a:off x="1741567" y="4148153"/>
              <a:ext cx="4354433" cy="1224389"/>
            </a:xfrm>
            <a:prstGeom prst="rect">
              <a:avLst/>
            </a:prstGeom>
          </p:spPr>
        </p:pic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1738665" y="4140675"/>
              <a:ext cx="4357336" cy="1231868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540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white"/>
                </a:solidFill>
              </a:rPr>
              <a:t>출퇴관리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5" name="그림 4" descr="스크린샷, 모니터, 화면, 디스플레이이(가) 표시된 사진&#10;&#10;자동 생성된 설명">
            <a:extLst>
              <a:ext uri="{FF2B5EF4-FFF2-40B4-BE49-F238E27FC236}">
                <a16:creationId xmlns:a16="http://schemas.microsoft.com/office/drawing/2014/main" id="{CBA2CBE9-527D-469C-863A-42D99A211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58C0BF-19AA-4E29-875F-BB68476B749C}"/>
              </a:ext>
            </a:extLst>
          </p:cNvPr>
          <p:cNvSpPr/>
          <p:nvPr/>
        </p:nvSpPr>
        <p:spPr>
          <a:xfrm>
            <a:off x="7952545" y="2519835"/>
            <a:ext cx="2531644" cy="251285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2283497" y="3530793"/>
            <a:ext cx="4347647" cy="218595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78D958-4453-4C6C-8819-DC35E6D9A9AA}"/>
              </a:ext>
            </a:extLst>
          </p:cNvPr>
          <p:cNvSpPr/>
          <p:nvPr/>
        </p:nvSpPr>
        <p:spPr>
          <a:xfrm>
            <a:off x="6721711" y="3535445"/>
            <a:ext cx="4347647" cy="218595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981244" y="1642435"/>
            <a:ext cx="9345928" cy="1732651"/>
            <a:chOff x="1981244" y="1642435"/>
            <a:chExt cx="9345928" cy="173265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CA1A4CB9-8D6D-4E81-9280-07FA4EE81DDA}"/>
                </a:ext>
              </a:extLst>
            </p:cNvPr>
            <p:cNvGrpSpPr/>
            <p:nvPr/>
          </p:nvGrpSpPr>
          <p:grpSpPr>
            <a:xfrm>
              <a:off x="1981244" y="1670844"/>
              <a:ext cx="9345928" cy="1702631"/>
              <a:chOff x="1981244" y="1670844"/>
              <a:chExt cx="9345928" cy="170263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BB7CA45-4F5C-456E-A5FA-65D9B6AB2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46345" y="1670844"/>
                <a:ext cx="4580827" cy="170263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5ECCE8E-6D66-47E9-87B5-68435EC19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1244" y="1670844"/>
                <a:ext cx="4580827" cy="1685881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1981244" y="1642435"/>
              <a:ext cx="4580827" cy="1722604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6721711" y="1652482"/>
              <a:ext cx="4580827" cy="1722604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371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급여관리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5CAED00-005A-46BB-A44D-5369DBCDC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6"/>
            <a:ext cx="11515724" cy="513495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72633DA-0D1B-47FD-8752-E4371E7FA48B}"/>
              </a:ext>
            </a:extLst>
          </p:cNvPr>
          <p:cNvSpPr/>
          <p:nvPr/>
        </p:nvSpPr>
        <p:spPr>
          <a:xfrm>
            <a:off x="2304437" y="2825798"/>
            <a:ext cx="8919648" cy="294330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08855DF-430F-4B5B-975E-4C5A85BA7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295" y="3232103"/>
            <a:ext cx="6121594" cy="201680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9F95AA53-2CF1-430D-8314-C43DECBBF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4"/>
            <a:ext cx="11515724" cy="513495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0A177B45-EC68-4D3A-81CD-E1257363D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247" y="2319218"/>
            <a:ext cx="5825838" cy="384257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7CEB33-3E90-4B02-8248-B6F7698FD9BB}"/>
              </a:ext>
            </a:extLst>
          </p:cNvPr>
          <p:cNvSpPr/>
          <p:nvPr/>
        </p:nvSpPr>
        <p:spPr>
          <a:xfrm>
            <a:off x="10309685" y="2547756"/>
            <a:ext cx="362968" cy="21748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03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360806" y="306878"/>
            <a:ext cx="22333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INDEX.</a:t>
            </a:r>
            <a:endParaRPr lang="ko-KR" altLang="en-US" sz="40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86064" y="1796472"/>
            <a:ext cx="14467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86063" y="2845424"/>
            <a:ext cx="14467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일정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486062" y="3894376"/>
            <a:ext cx="14467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3.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설계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54006" y="1796472"/>
            <a:ext cx="2473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>
                <a:solidFill>
                  <a:prstClr val="black">
                    <a:lumMod val="75000"/>
                    <a:lumOff val="25000"/>
                  </a:prstClr>
                </a:solidFill>
              </a:rPr>
              <a:t>4.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설명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254005" y="2845424"/>
            <a:ext cx="144676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5.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시연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254004" y="3894376"/>
            <a:ext cx="205300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6</a:t>
            </a:r>
            <a:r>
              <a:rPr lang="en-US" altLang="ko-KR" sz="3000" b="1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ko-KR" altLang="en-US" sz="30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마무리</a:t>
            </a:r>
          </a:p>
        </p:txBody>
      </p:sp>
      <p:grpSp>
        <p:nvGrpSpPr>
          <p:cNvPr id="20" name="Google Shape;348;p13">
            <a:extLst>
              <a:ext uri="{FF2B5EF4-FFF2-40B4-BE49-F238E27FC236}">
                <a16:creationId xmlns:a16="http://schemas.microsoft.com/office/drawing/2014/main" id="{46BC7B8B-6B12-4438-B49E-930E672BFD16}"/>
              </a:ext>
            </a:extLst>
          </p:cNvPr>
          <p:cNvGrpSpPr/>
          <p:nvPr/>
        </p:nvGrpSpPr>
        <p:grpSpPr>
          <a:xfrm>
            <a:off x="9407676" y="5014382"/>
            <a:ext cx="2428940" cy="1561258"/>
            <a:chOff x="6986665" y="3298709"/>
            <a:chExt cx="1817809" cy="1077669"/>
          </a:xfrm>
        </p:grpSpPr>
        <p:sp>
          <p:nvSpPr>
            <p:cNvPr id="21" name="Google Shape;349;p13">
              <a:extLst>
                <a:ext uri="{FF2B5EF4-FFF2-40B4-BE49-F238E27FC236}">
                  <a16:creationId xmlns:a16="http://schemas.microsoft.com/office/drawing/2014/main" id="{031D0501-2DD2-45BE-B829-E175EE77C410}"/>
                </a:ext>
              </a:extLst>
            </p:cNvPr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350;p13">
              <a:extLst>
                <a:ext uri="{FF2B5EF4-FFF2-40B4-BE49-F238E27FC236}">
                  <a16:creationId xmlns:a16="http://schemas.microsoft.com/office/drawing/2014/main" id="{B5A6D4E1-FFCE-4249-A13C-13E3BDDCF220}"/>
                </a:ext>
              </a:extLst>
            </p:cNvPr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51;p13">
              <a:extLst>
                <a:ext uri="{FF2B5EF4-FFF2-40B4-BE49-F238E27FC236}">
                  <a16:creationId xmlns:a16="http://schemas.microsoft.com/office/drawing/2014/main" id="{4E53C716-F615-40C0-876E-7D098C6CD248}"/>
                </a:ext>
              </a:extLst>
            </p:cNvPr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352;p13">
              <a:extLst>
                <a:ext uri="{FF2B5EF4-FFF2-40B4-BE49-F238E27FC236}">
                  <a16:creationId xmlns:a16="http://schemas.microsoft.com/office/drawing/2014/main" id="{0D94D3F0-9AB5-4BE4-AEF4-866A49B545F4}"/>
                </a:ext>
              </a:extLst>
            </p:cNvPr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353;p13">
              <a:extLst>
                <a:ext uri="{FF2B5EF4-FFF2-40B4-BE49-F238E27FC236}">
                  <a16:creationId xmlns:a16="http://schemas.microsoft.com/office/drawing/2014/main" id="{5AE51B2F-BE1E-4295-AD38-8805DE93C11F}"/>
                </a:ext>
              </a:extLst>
            </p:cNvPr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54;p13">
              <a:extLst>
                <a:ext uri="{FF2B5EF4-FFF2-40B4-BE49-F238E27FC236}">
                  <a16:creationId xmlns:a16="http://schemas.microsoft.com/office/drawing/2014/main" id="{7ED18024-FB5F-4534-ABFF-48A7CF60286B}"/>
                </a:ext>
              </a:extLst>
            </p:cNvPr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355;p13">
              <a:extLst>
                <a:ext uri="{FF2B5EF4-FFF2-40B4-BE49-F238E27FC236}">
                  <a16:creationId xmlns:a16="http://schemas.microsoft.com/office/drawing/2014/main" id="{25A5463F-9E07-4D25-9568-EE45BCE5E8A4}"/>
                </a:ext>
              </a:extLst>
            </p:cNvPr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356;p13">
              <a:extLst>
                <a:ext uri="{FF2B5EF4-FFF2-40B4-BE49-F238E27FC236}">
                  <a16:creationId xmlns:a16="http://schemas.microsoft.com/office/drawing/2014/main" id="{7F3F2A78-0E3B-4914-AFD6-66D779DB77C2}"/>
                </a:ext>
              </a:extLst>
            </p:cNvPr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357;p13">
              <a:extLst>
                <a:ext uri="{FF2B5EF4-FFF2-40B4-BE49-F238E27FC236}">
                  <a16:creationId xmlns:a16="http://schemas.microsoft.com/office/drawing/2014/main" id="{657597AB-9553-43A8-8619-E47430D45625}"/>
                </a:ext>
              </a:extLst>
            </p:cNvPr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58;p13">
              <a:extLst>
                <a:ext uri="{FF2B5EF4-FFF2-40B4-BE49-F238E27FC236}">
                  <a16:creationId xmlns:a16="http://schemas.microsoft.com/office/drawing/2014/main" id="{F0FDB655-1959-4FAC-9A4E-51308383296F}"/>
                </a:ext>
              </a:extLst>
            </p:cNvPr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59;p13">
              <a:extLst>
                <a:ext uri="{FF2B5EF4-FFF2-40B4-BE49-F238E27FC236}">
                  <a16:creationId xmlns:a16="http://schemas.microsoft.com/office/drawing/2014/main" id="{30B87ADB-1E10-4380-AAC5-2EEF59C3B0D9}"/>
                </a:ext>
              </a:extLst>
            </p:cNvPr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60;p13">
              <a:extLst>
                <a:ext uri="{FF2B5EF4-FFF2-40B4-BE49-F238E27FC236}">
                  <a16:creationId xmlns:a16="http://schemas.microsoft.com/office/drawing/2014/main" id="{285FCAE9-1DEA-45B0-9A47-CF3A8A75D0BC}"/>
                </a:ext>
              </a:extLst>
            </p:cNvPr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61;p13">
              <a:extLst>
                <a:ext uri="{FF2B5EF4-FFF2-40B4-BE49-F238E27FC236}">
                  <a16:creationId xmlns:a16="http://schemas.microsoft.com/office/drawing/2014/main" id="{EFDC6391-C157-407D-9903-C2EBE5EC04A3}"/>
                </a:ext>
              </a:extLst>
            </p:cNvPr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62;p13">
              <a:extLst>
                <a:ext uri="{FF2B5EF4-FFF2-40B4-BE49-F238E27FC236}">
                  <a16:creationId xmlns:a16="http://schemas.microsoft.com/office/drawing/2014/main" id="{CB532ED6-6F4D-4B07-ACC8-71CD03CB84D8}"/>
                </a:ext>
              </a:extLst>
            </p:cNvPr>
            <p:cNvSpPr/>
            <p:nvPr/>
          </p:nvSpPr>
          <p:spPr>
            <a:xfrm>
              <a:off x="8018073" y="380375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63;p13">
              <a:extLst>
                <a:ext uri="{FF2B5EF4-FFF2-40B4-BE49-F238E27FC236}">
                  <a16:creationId xmlns:a16="http://schemas.microsoft.com/office/drawing/2014/main" id="{B2C6E36E-E472-4B9B-8264-19A3A6D1C2D3}"/>
                </a:ext>
              </a:extLst>
            </p:cNvPr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4;p13">
              <a:extLst>
                <a:ext uri="{FF2B5EF4-FFF2-40B4-BE49-F238E27FC236}">
                  <a16:creationId xmlns:a16="http://schemas.microsoft.com/office/drawing/2014/main" id="{1E07EA60-B05C-43CA-AEE8-0D70C0F8FC81}"/>
                </a:ext>
              </a:extLst>
            </p:cNvPr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65;p13">
              <a:extLst>
                <a:ext uri="{FF2B5EF4-FFF2-40B4-BE49-F238E27FC236}">
                  <a16:creationId xmlns:a16="http://schemas.microsoft.com/office/drawing/2014/main" id="{A30D5E91-97E0-4986-BE50-8A27429406DD}"/>
                </a:ext>
              </a:extLst>
            </p:cNvPr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66;p13">
              <a:extLst>
                <a:ext uri="{FF2B5EF4-FFF2-40B4-BE49-F238E27FC236}">
                  <a16:creationId xmlns:a16="http://schemas.microsoft.com/office/drawing/2014/main" id="{044CC8C2-C936-4350-9907-C3E6D30A328A}"/>
                </a:ext>
              </a:extLst>
            </p:cNvPr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67;p13">
              <a:extLst>
                <a:ext uri="{FF2B5EF4-FFF2-40B4-BE49-F238E27FC236}">
                  <a16:creationId xmlns:a16="http://schemas.microsoft.com/office/drawing/2014/main" id="{2E75528A-7D13-4B4D-829F-26E1ED4CD304}"/>
                </a:ext>
              </a:extLst>
            </p:cNvPr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368;p13">
              <a:extLst>
                <a:ext uri="{FF2B5EF4-FFF2-40B4-BE49-F238E27FC236}">
                  <a16:creationId xmlns:a16="http://schemas.microsoft.com/office/drawing/2014/main" id="{7668D2B9-D193-48F8-857B-6C485E58F995}"/>
                </a:ext>
              </a:extLst>
            </p:cNvPr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369;p13">
              <a:extLst>
                <a:ext uri="{FF2B5EF4-FFF2-40B4-BE49-F238E27FC236}">
                  <a16:creationId xmlns:a16="http://schemas.microsoft.com/office/drawing/2014/main" id="{40262AEF-5268-4839-B529-BA1A8AC56577}"/>
                </a:ext>
              </a:extLst>
            </p:cNvPr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70;p13">
              <a:extLst>
                <a:ext uri="{FF2B5EF4-FFF2-40B4-BE49-F238E27FC236}">
                  <a16:creationId xmlns:a16="http://schemas.microsoft.com/office/drawing/2014/main" id="{98AEA6B2-D08B-4480-B808-FDC2BB811D1B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71;p13">
              <a:extLst>
                <a:ext uri="{FF2B5EF4-FFF2-40B4-BE49-F238E27FC236}">
                  <a16:creationId xmlns:a16="http://schemas.microsoft.com/office/drawing/2014/main" id="{C3E711B5-6EEA-4083-8BCA-F9E526DF472B}"/>
                </a:ext>
              </a:extLst>
            </p:cNvPr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372;p13">
              <a:extLst>
                <a:ext uri="{FF2B5EF4-FFF2-40B4-BE49-F238E27FC236}">
                  <a16:creationId xmlns:a16="http://schemas.microsoft.com/office/drawing/2014/main" id="{423139CD-3A0E-4E8D-A463-902E24E75B8F}"/>
                </a:ext>
              </a:extLst>
            </p:cNvPr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373;p13">
              <a:extLst>
                <a:ext uri="{FF2B5EF4-FFF2-40B4-BE49-F238E27FC236}">
                  <a16:creationId xmlns:a16="http://schemas.microsoft.com/office/drawing/2014/main" id="{ECC0C787-8FB2-4094-8661-B4D3C0E6EC36}"/>
                </a:ext>
              </a:extLst>
            </p:cNvPr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374;p13">
              <a:extLst>
                <a:ext uri="{FF2B5EF4-FFF2-40B4-BE49-F238E27FC236}">
                  <a16:creationId xmlns:a16="http://schemas.microsoft.com/office/drawing/2014/main" id="{99E95E26-03DB-48CF-A115-D305520D4B38}"/>
                </a:ext>
              </a:extLst>
            </p:cNvPr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2932827" y="1888805"/>
            <a:ext cx="14620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팀원 소개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주제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932826" y="2983923"/>
            <a:ext cx="146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일정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932825" y="4048842"/>
            <a:ext cx="1462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 </a:t>
            </a:r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Tool</a:t>
            </a:r>
          </a:p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화면 설계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ERD</a:t>
            </a:r>
          </a:p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클래스 설계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형상관리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8567059" y="1934971"/>
            <a:ext cx="1462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 나열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8567059" y="4048872"/>
            <a:ext cx="1462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Trouble Shooting</a:t>
            </a:r>
          </a:p>
          <a:p>
            <a:r>
              <a:rPr lang="ko-KR" altLang="en-US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소감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r>
              <a:rPr lang="en-US" altLang="ko-KR" sz="12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ko-KR" altLang="en-US" sz="12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결재신청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FE9BD45-9836-47B3-8D20-BD6BB0FEA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6"/>
            <a:ext cx="11515724" cy="513495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4FB7284-CFFF-419C-A0DF-BC5E58EA3896}"/>
              </a:ext>
            </a:extLst>
          </p:cNvPr>
          <p:cNvSpPr/>
          <p:nvPr/>
        </p:nvSpPr>
        <p:spPr>
          <a:xfrm>
            <a:off x="4123570" y="3533718"/>
            <a:ext cx="496138" cy="21748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171AFD6-D365-4024-80AE-23859830A4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615" y="2484961"/>
            <a:ext cx="3281521" cy="3632093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4B171808-9847-4D6E-84DC-6113931A8E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5" y="1385485"/>
            <a:ext cx="11511487" cy="51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내 결재함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B207A1B-A42C-48B0-BC62-343F8D079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1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파견사원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19CCE47-A48F-4F59-A351-179ACCD86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73853FB-8331-4F74-8644-AA031D1C4770}"/>
              </a:ext>
            </a:extLst>
          </p:cNvPr>
          <p:cNvSpPr/>
          <p:nvPr/>
        </p:nvSpPr>
        <p:spPr>
          <a:xfrm>
            <a:off x="5952616" y="2623956"/>
            <a:ext cx="362968" cy="217481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76B05B82-94DC-4DBD-8CBF-6D2E4D775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3268914" y="2732696"/>
            <a:ext cx="3403825" cy="2044743"/>
            <a:chOff x="3268914" y="2732696"/>
            <a:chExt cx="3403825" cy="2044743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94B4CC51-3A7A-44AA-92E6-4369E1C1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8914" y="2732696"/>
              <a:ext cx="3403824" cy="204474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3268915" y="2732696"/>
              <a:ext cx="3403824" cy="2044743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571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 err="1">
                <a:solidFill>
                  <a:prstClr val="white"/>
                </a:solidFill>
              </a:rPr>
              <a:t>주요코드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회의실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15" y="3030279"/>
            <a:ext cx="2739805" cy="277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6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6D4466D-321D-432E-ACAA-85E877B33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7EFD3BD-4192-447D-BC56-C70C33548238}"/>
              </a:ext>
            </a:extLst>
          </p:cNvPr>
          <p:cNvSpPr/>
          <p:nvPr/>
        </p:nvSpPr>
        <p:spPr>
          <a:xfrm>
            <a:off x="9248121" y="2768537"/>
            <a:ext cx="482619" cy="241363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212FE9A0-2545-4762-A4BF-25C67C8EF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게시판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3706F5-7450-474A-94E2-8125151D17E1}"/>
              </a:ext>
            </a:extLst>
          </p:cNvPr>
          <p:cNvSpPr/>
          <p:nvPr/>
        </p:nvSpPr>
        <p:spPr>
          <a:xfrm>
            <a:off x="3007341" y="5472515"/>
            <a:ext cx="543579" cy="234865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5D066FA-E797-437B-83A1-8F6490A6E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5"/>
            <a:ext cx="11515724" cy="5134955"/>
          </a:xfrm>
          <a:prstGeom prst="rect">
            <a:avLst/>
          </a:prstGeom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801C1994-1184-4437-808C-37EA501BA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8" y="1385486"/>
            <a:ext cx="11515724" cy="513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1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 err="1">
                <a:solidFill>
                  <a:prstClr val="white"/>
                </a:solidFill>
              </a:rPr>
              <a:t>출퇴관리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01557"/>
            <a:ext cx="2329378" cy="47028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2" y="1601557"/>
            <a:ext cx="2345886" cy="470281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7479031" y="3252637"/>
            <a:ext cx="3768848" cy="1115535"/>
            <a:chOff x="7479031" y="3252637"/>
            <a:chExt cx="3768848" cy="1115535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8C9419B-5ABE-41D4-B9BF-130D7C9AA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032" y="3289213"/>
              <a:ext cx="3768847" cy="106409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7479031" y="3252637"/>
              <a:ext cx="3768848" cy="1115535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5077636" y="3910960"/>
            <a:ext cx="1524000" cy="430156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6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2" y="1601556"/>
            <a:ext cx="2345886" cy="47028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01557"/>
            <a:ext cx="2332288" cy="470281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 smtClean="0">
                <a:solidFill>
                  <a:prstClr val="white"/>
                </a:solidFill>
              </a:rPr>
              <a:t>일정관리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95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- </a:t>
            </a:r>
            <a:r>
              <a:rPr lang="ko-KR" altLang="en-US" sz="2800" b="1" i="1" kern="0" dirty="0" smtClean="0">
                <a:solidFill>
                  <a:prstClr val="white"/>
                </a:solidFill>
              </a:rPr>
              <a:t>전자결재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01557"/>
            <a:ext cx="2329378" cy="47028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2" y="1601557"/>
            <a:ext cx="2345886" cy="47028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01557"/>
            <a:ext cx="2329378" cy="47362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02" y="1601557"/>
            <a:ext cx="2345886" cy="4752921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7496618" y="2092186"/>
            <a:ext cx="4302681" cy="3163765"/>
            <a:chOff x="7496618" y="2092186"/>
            <a:chExt cx="4302681" cy="316376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CABEADD-8674-4493-BA85-79C219173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6618" y="2116570"/>
              <a:ext cx="4266105" cy="313938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7496618" y="2092186"/>
              <a:ext cx="4302681" cy="3139381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025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338138" y="1385485"/>
            <a:ext cx="1151572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ko-KR" altLang="en-US" sz="5400" kern="0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5" y="1601557"/>
            <a:ext cx="2326653" cy="47028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77" y="1601557"/>
            <a:ext cx="2348611" cy="47250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002" y="1601557"/>
            <a:ext cx="2332103" cy="476415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화면구성 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– </a:t>
            </a:r>
            <a:r>
              <a:rPr lang="ko-KR" altLang="en-US" sz="2800" b="1" i="1" kern="0" dirty="0" err="1" smtClean="0">
                <a:solidFill>
                  <a:prstClr val="white"/>
                </a:solidFill>
              </a:rPr>
              <a:t>사내메신저</a:t>
            </a:r>
            <a:r>
              <a:rPr lang="en-US" altLang="ko-KR" sz="2800" b="1" i="1" kern="0" dirty="0" smtClean="0">
                <a:solidFill>
                  <a:prstClr val="white"/>
                </a:solidFill>
              </a:rPr>
              <a:t> 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86FD4B-39B5-4000-99AC-92890C6E8765}"/>
              </a:ext>
            </a:extLst>
          </p:cNvPr>
          <p:cNvSpPr/>
          <p:nvPr/>
        </p:nvSpPr>
        <p:spPr>
          <a:xfrm>
            <a:off x="2786450" y="4750773"/>
            <a:ext cx="427029" cy="357676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448617" y="3034421"/>
            <a:ext cx="4056889" cy="1837083"/>
            <a:chOff x="4448617" y="3034421"/>
            <a:chExt cx="4056889" cy="183708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8617" y="3034421"/>
              <a:ext cx="4056889" cy="183708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86FD4B-39B5-4000-99AC-92890C6E8765}"/>
                </a:ext>
              </a:extLst>
            </p:cNvPr>
            <p:cNvSpPr/>
            <p:nvPr/>
          </p:nvSpPr>
          <p:spPr>
            <a:xfrm>
              <a:off x="4448617" y="3034422"/>
              <a:ext cx="4056889" cy="1837082"/>
            </a:xfrm>
            <a:prstGeom prst="rect">
              <a:avLst/>
            </a:prstGeom>
            <a:noFill/>
            <a:ln w="50800" cap="rnd">
              <a:solidFill>
                <a:srgbClr val="FF0000">
                  <a:alpha val="90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91" y="3554855"/>
            <a:ext cx="1692039" cy="5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0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5.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시연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marL="171450" indent="-171450" algn="ct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시연 시나리오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시연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  <p:grpSp>
        <p:nvGrpSpPr>
          <p:cNvPr id="468" name="Google Shape;2020;p33">
            <a:extLst>
              <a:ext uri="{FF2B5EF4-FFF2-40B4-BE49-F238E27FC236}">
                <a16:creationId xmlns:a16="http://schemas.microsoft.com/office/drawing/2014/main" id="{4E976E0E-F1F4-4BDA-B469-4A07A14A8D80}"/>
              </a:ext>
            </a:extLst>
          </p:cNvPr>
          <p:cNvGrpSpPr/>
          <p:nvPr/>
        </p:nvGrpSpPr>
        <p:grpSpPr>
          <a:xfrm>
            <a:off x="4684145" y="1436630"/>
            <a:ext cx="6494544" cy="3832277"/>
            <a:chOff x="1177450" y="241631"/>
            <a:chExt cx="6173152" cy="3616776"/>
          </a:xfrm>
          <a:solidFill>
            <a:schemeClr val="bg1">
              <a:lumMod val="85000"/>
            </a:schemeClr>
          </a:solidFill>
        </p:grpSpPr>
        <p:sp>
          <p:nvSpPr>
            <p:cNvPr id="469" name="Google Shape;2022;p33">
              <a:extLst>
                <a:ext uri="{FF2B5EF4-FFF2-40B4-BE49-F238E27FC236}">
                  <a16:creationId xmlns:a16="http://schemas.microsoft.com/office/drawing/2014/main" id="{51002942-6D4B-420A-BFFA-6C4E37B82BA4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100013" dist="28575" dir="5400000" algn="bl" rotWithShape="0">
                <a:srgbClr val="38226D">
                  <a:alpha val="3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2023;p33">
              <a:extLst>
                <a:ext uri="{FF2B5EF4-FFF2-40B4-BE49-F238E27FC236}">
                  <a16:creationId xmlns:a16="http://schemas.microsoft.com/office/drawing/2014/main" id="{FDE2A5FB-E468-46E4-9A94-B47B0F71E0A2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2024;p33">
              <a:extLst>
                <a:ext uri="{FF2B5EF4-FFF2-40B4-BE49-F238E27FC236}">
                  <a16:creationId xmlns:a16="http://schemas.microsoft.com/office/drawing/2014/main" id="{DDDBF73A-EDDB-4A19-83DF-D1376E0B3ED6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2021;p33">
              <a:extLst>
                <a:ext uri="{FF2B5EF4-FFF2-40B4-BE49-F238E27FC236}">
                  <a16:creationId xmlns:a16="http://schemas.microsoft.com/office/drawing/2014/main" id="{9A1A1209-C8B1-4722-9453-55F09B650855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3" name="그림 47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08" y="1634371"/>
            <a:ext cx="5043312" cy="3242491"/>
          </a:xfrm>
          <a:prstGeom prst="rect">
            <a:avLst/>
          </a:prstGeom>
        </p:spPr>
      </p:pic>
      <p:grpSp>
        <p:nvGrpSpPr>
          <p:cNvPr id="474" name="Google Shape;2026;p33">
            <a:extLst>
              <a:ext uri="{FF2B5EF4-FFF2-40B4-BE49-F238E27FC236}">
                <a16:creationId xmlns:a16="http://schemas.microsoft.com/office/drawing/2014/main" id="{BEE40048-F723-4A50-B6E5-595E82BD9575}"/>
              </a:ext>
            </a:extLst>
          </p:cNvPr>
          <p:cNvGrpSpPr/>
          <p:nvPr/>
        </p:nvGrpSpPr>
        <p:grpSpPr>
          <a:xfrm>
            <a:off x="9805910" y="3437467"/>
            <a:ext cx="1571711" cy="2619489"/>
            <a:chOff x="6492887" y="4126007"/>
            <a:chExt cx="271993" cy="422295"/>
          </a:xfrm>
        </p:grpSpPr>
        <p:sp>
          <p:nvSpPr>
            <p:cNvPr id="475" name="Google Shape;2027;p33">
              <a:extLst>
                <a:ext uri="{FF2B5EF4-FFF2-40B4-BE49-F238E27FC236}">
                  <a16:creationId xmlns:a16="http://schemas.microsoft.com/office/drawing/2014/main" id="{A21085B8-9980-4EDC-8BE7-1CA5956DD2CB}"/>
                </a:ext>
              </a:extLst>
            </p:cNvPr>
            <p:cNvSpPr/>
            <p:nvPr/>
          </p:nvSpPr>
          <p:spPr>
            <a:xfrm rot="10800000">
              <a:off x="6492887" y="4392220"/>
              <a:ext cx="271993" cy="156082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2028;p33">
              <a:extLst>
                <a:ext uri="{FF2B5EF4-FFF2-40B4-BE49-F238E27FC236}">
                  <a16:creationId xmlns:a16="http://schemas.microsoft.com/office/drawing/2014/main" id="{4BB5C88B-101C-4560-AC13-F90C19391A81}"/>
                </a:ext>
              </a:extLst>
            </p:cNvPr>
            <p:cNvSpPr/>
            <p:nvPr/>
          </p:nvSpPr>
          <p:spPr>
            <a:xfrm flipH="1">
              <a:off x="6563431" y="4299082"/>
              <a:ext cx="180447" cy="104443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2029;p33">
              <a:extLst>
                <a:ext uri="{FF2B5EF4-FFF2-40B4-BE49-F238E27FC236}">
                  <a16:creationId xmlns:a16="http://schemas.microsoft.com/office/drawing/2014/main" id="{A3188CD4-2AC1-4377-A288-5E8BB56E5496}"/>
                </a:ext>
              </a:extLst>
            </p:cNvPr>
            <p:cNvSpPr/>
            <p:nvPr/>
          </p:nvSpPr>
          <p:spPr>
            <a:xfrm flipH="1">
              <a:off x="6653655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2030;p33">
              <a:extLst>
                <a:ext uri="{FF2B5EF4-FFF2-40B4-BE49-F238E27FC236}">
                  <a16:creationId xmlns:a16="http://schemas.microsoft.com/office/drawing/2014/main" id="{02F2CDC5-507D-4CEC-B029-BE1258C66B91}"/>
                </a:ext>
              </a:extLst>
            </p:cNvPr>
            <p:cNvSpPr/>
            <p:nvPr/>
          </p:nvSpPr>
          <p:spPr>
            <a:xfrm flipH="1">
              <a:off x="6563431" y="4351284"/>
              <a:ext cx="90223" cy="156685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2031;p33">
              <a:extLst>
                <a:ext uri="{FF2B5EF4-FFF2-40B4-BE49-F238E27FC236}">
                  <a16:creationId xmlns:a16="http://schemas.microsoft.com/office/drawing/2014/main" id="{A48C0BED-04CF-4401-BFD3-950FD14FA44D}"/>
                </a:ext>
              </a:extLst>
            </p:cNvPr>
            <p:cNvSpPr/>
            <p:nvPr/>
          </p:nvSpPr>
          <p:spPr>
            <a:xfrm>
              <a:off x="6631565" y="4127172"/>
              <a:ext cx="91680" cy="134039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2032;p33">
              <a:extLst>
                <a:ext uri="{FF2B5EF4-FFF2-40B4-BE49-F238E27FC236}">
                  <a16:creationId xmlns:a16="http://schemas.microsoft.com/office/drawing/2014/main" id="{9C841160-0B78-424F-895D-853CD23181FB}"/>
                </a:ext>
              </a:extLst>
            </p:cNvPr>
            <p:cNvSpPr/>
            <p:nvPr/>
          </p:nvSpPr>
          <p:spPr>
            <a:xfrm>
              <a:off x="6638516" y="4126007"/>
              <a:ext cx="43914" cy="5411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2033;p33">
              <a:extLst>
                <a:ext uri="{FF2B5EF4-FFF2-40B4-BE49-F238E27FC236}">
                  <a16:creationId xmlns:a16="http://schemas.microsoft.com/office/drawing/2014/main" id="{52E0431E-347B-4D88-BA94-61CB527F5A4F}"/>
                </a:ext>
              </a:extLst>
            </p:cNvPr>
            <p:cNvSpPr/>
            <p:nvPr/>
          </p:nvSpPr>
          <p:spPr>
            <a:xfrm>
              <a:off x="6647100" y="4184749"/>
              <a:ext cx="54168" cy="6062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2034;p33">
              <a:extLst>
                <a:ext uri="{FF2B5EF4-FFF2-40B4-BE49-F238E27FC236}">
                  <a16:creationId xmlns:a16="http://schemas.microsoft.com/office/drawing/2014/main" id="{36822C8D-A54B-4077-89C3-F0BF5A87527A}"/>
                </a:ext>
              </a:extLst>
            </p:cNvPr>
            <p:cNvSpPr/>
            <p:nvPr/>
          </p:nvSpPr>
          <p:spPr>
            <a:xfrm>
              <a:off x="6554604" y="4208935"/>
              <a:ext cx="102224" cy="145520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2035;p33">
              <a:extLst>
                <a:ext uri="{FF2B5EF4-FFF2-40B4-BE49-F238E27FC236}">
                  <a16:creationId xmlns:a16="http://schemas.microsoft.com/office/drawing/2014/main" id="{49673B39-0625-4855-ABAC-D2CB32CDA74C}"/>
                </a:ext>
              </a:extLst>
            </p:cNvPr>
            <p:cNvSpPr/>
            <p:nvPr/>
          </p:nvSpPr>
          <p:spPr>
            <a:xfrm>
              <a:off x="6631332" y="4204595"/>
              <a:ext cx="78964" cy="10415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2036;p33">
              <a:extLst>
                <a:ext uri="{FF2B5EF4-FFF2-40B4-BE49-F238E27FC236}">
                  <a16:creationId xmlns:a16="http://schemas.microsoft.com/office/drawing/2014/main" id="{BE2C0A30-0EDD-4675-BE09-AFA5704DCBDB}"/>
                </a:ext>
              </a:extLst>
            </p:cNvPr>
            <p:cNvSpPr/>
            <p:nvPr/>
          </p:nvSpPr>
          <p:spPr>
            <a:xfrm>
              <a:off x="6645396" y="4130153"/>
              <a:ext cx="58090" cy="71561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2037;p33">
              <a:extLst>
                <a:ext uri="{FF2B5EF4-FFF2-40B4-BE49-F238E27FC236}">
                  <a16:creationId xmlns:a16="http://schemas.microsoft.com/office/drawing/2014/main" id="{CA5C4811-7944-47EE-8C11-7786EB4AD509}"/>
                </a:ext>
              </a:extLst>
            </p:cNvPr>
            <p:cNvSpPr/>
            <p:nvPr/>
          </p:nvSpPr>
          <p:spPr>
            <a:xfrm>
              <a:off x="6647754" y="4129873"/>
              <a:ext cx="58319" cy="5488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2038;p33">
              <a:extLst>
                <a:ext uri="{FF2B5EF4-FFF2-40B4-BE49-F238E27FC236}">
                  <a16:creationId xmlns:a16="http://schemas.microsoft.com/office/drawing/2014/main" id="{0ACE2B95-2138-471C-BEBB-6D9189DDE92E}"/>
                </a:ext>
              </a:extLst>
            </p:cNvPr>
            <p:cNvSpPr/>
            <p:nvPr/>
          </p:nvSpPr>
          <p:spPr>
            <a:xfrm>
              <a:off x="6577749" y="4490229"/>
              <a:ext cx="45861" cy="34982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2039;p33">
              <a:extLst>
                <a:ext uri="{FF2B5EF4-FFF2-40B4-BE49-F238E27FC236}">
                  <a16:creationId xmlns:a16="http://schemas.microsoft.com/office/drawing/2014/main" id="{021A9F01-CD5E-4A07-B801-27EF39AACB36}"/>
                </a:ext>
              </a:extLst>
            </p:cNvPr>
            <p:cNvSpPr/>
            <p:nvPr/>
          </p:nvSpPr>
          <p:spPr>
            <a:xfrm>
              <a:off x="6577951" y="4501389"/>
              <a:ext cx="45653" cy="2383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2040;p33">
              <a:extLst>
                <a:ext uri="{FF2B5EF4-FFF2-40B4-BE49-F238E27FC236}">
                  <a16:creationId xmlns:a16="http://schemas.microsoft.com/office/drawing/2014/main" id="{B00F679E-0CA2-4757-B411-EF89007716C8}"/>
                </a:ext>
              </a:extLst>
            </p:cNvPr>
            <p:cNvSpPr/>
            <p:nvPr/>
          </p:nvSpPr>
          <p:spPr>
            <a:xfrm>
              <a:off x="6554804" y="4475155"/>
              <a:ext cx="41980" cy="32521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2041;p33">
              <a:extLst>
                <a:ext uri="{FF2B5EF4-FFF2-40B4-BE49-F238E27FC236}">
                  <a16:creationId xmlns:a16="http://schemas.microsoft.com/office/drawing/2014/main" id="{836B2E6C-E7B4-49E8-850C-A187251C55D6}"/>
                </a:ext>
              </a:extLst>
            </p:cNvPr>
            <p:cNvSpPr/>
            <p:nvPr/>
          </p:nvSpPr>
          <p:spPr>
            <a:xfrm>
              <a:off x="6554997" y="4485886"/>
              <a:ext cx="41814" cy="21828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2042;p33">
              <a:extLst>
                <a:ext uri="{FF2B5EF4-FFF2-40B4-BE49-F238E27FC236}">
                  <a16:creationId xmlns:a16="http://schemas.microsoft.com/office/drawing/2014/main" id="{1EFAD73C-62C6-48D7-B439-2DAE909AD142}"/>
                </a:ext>
              </a:extLst>
            </p:cNvPr>
            <p:cNvSpPr/>
            <p:nvPr/>
          </p:nvSpPr>
          <p:spPr>
            <a:xfrm>
              <a:off x="6570371" y="4307401"/>
              <a:ext cx="99964" cy="172414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2043;p33">
              <a:extLst>
                <a:ext uri="{FF2B5EF4-FFF2-40B4-BE49-F238E27FC236}">
                  <a16:creationId xmlns:a16="http://schemas.microsoft.com/office/drawing/2014/main" id="{10BA545A-13DD-4F91-88C5-44E3ABF63B6C}"/>
                </a:ext>
              </a:extLst>
            </p:cNvPr>
            <p:cNvSpPr/>
            <p:nvPr/>
          </p:nvSpPr>
          <p:spPr>
            <a:xfrm>
              <a:off x="6597627" y="4307742"/>
              <a:ext cx="99521" cy="186686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2044;p33">
              <a:extLst>
                <a:ext uri="{FF2B5EF4-FFF2-40B4-BE49-F238E27FC236}">
                  <a16:creationId xmlns:a16="http://schemas.microsoft.com/office/drawing/2014/main" id="{A3C7B31B-3034-4AC2-9E23-C8C02BEBA23B}"/>
                </a:ext>
              </a:extLst>
            </p:cNvPr>
            <p:cNvSpPr/>
            <p:nvPr/>
          </p:nvSpPr>
          <p:spPr>
            <a:xfrm>
              <a:off x="6560564" y="4295988"/>
              <a:ext cx="148825" cy="136991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2045;p33">
              <a:extLst>
                <a:ext uri="{FF2B5EF4-FFF2-40B4-BE49-F238E27FC236}">
                  <a16:creationId xmlns:a16="http://schemas.microsoft.com/office/drawing/2014/main" id="{179C2EDA-1426-4A6A-8D83-6CC6E0627C51}"/>
                </a:ext>
              </a:extLst>
            </p:cNvPr>
            <p:cNvSpPr/>
            <p:nvPr/>
          </p:nvSpPr>
          <p:spPr>
            <a:xfrm>
              <a:off x="6680201" y="4215053"/>
              <a:ext cx="51721" cy="181324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2046;p33">
              <a:extLst>
                <a:ext uri="{FF2B5EF4-FFF2-40B4-BE49-F238E27FC236}">
                  <a16:creationId xmlns:a16="http://schemas.microsoft.com/office/drawing/2014/main" id="{BA010E9E-3153-4BF8-B8A5-65FAA9C994D6}"/>
                </a:ext>
              </a:extLst>
            </p:cNvPr>
            <p:cNvSpPr/>
            <p:nvPr/>
          </p:nvSpPr>
          <p:spPr>
            <a:xfrm>
              <a:off x="6690335" y="4212768"/>
              <a:ext cx="31273" cy="3977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2047;p33">
              <a:extLst>
                <a:ext uri="{FF2B5EF4-FFF2-40B4-BE49-F238E27FC236}">
                  <a16:creationId xmlns:a16="http://schemas.microsoft.com/office/drawing/2014/main" id="{4EF9584A-A76C-4AB9-9E43-3699808312F8}"/>
                </a:ext>
              </a:extLst>
            </p:cNvPr>
            <p:cNvSpPr/>
            <p:nvPr/>
          </p:nvSpPr>
          <p:spPr>
            <a:xfrm>
              <a:off x="6629015" y="4204538"/>
              <a:ext cx="26751" cy="28086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96" name="Google Shape;2048;p33">
              <a:extLst>
                <a:ext uri="{FF2B5EF4-FFF2-40B4-BE49-F238E27FC236}">
                  <a16:creationId xmlns:a16="http://schemas.microsoft.com/office/drawing/2014/main" id="{CC0F27D6-50B1-406B-9714-C1926C97773C}"/>
                </a:ext>
              </a:extLst>
            </p:cNvPr>
            <p:cNvGrpSpPr/>
            <p:nvPr/>
          </p:nvGrpSpPr>
          <p:grpSpPr>
            <a:xfrm>
              <a:off x="6551528" y="4270928"/>
              <a:ext cx="147953" cy="112133"/>
              <a:chOff x="6621095" y="1452181"/>
              <a:chExt cx="330894" cy="250785"/>
            </a:xfrm>
          </p:grpSpPr>
          <p:sp>
            <p:nvSpPr>
              <p:cNvPr id="497" name="Google Shape;2049;p33">
                <a:extLst>
                  <a:ext uri="{FF2B5EF4-FFF2-40B4-BE49-F238E27FC236}">
                    <a16:creationId xmlns:a16="http://schemas.microsoft.com/office/drawing/2014/main" id="{1A2398B0-104E-4455-83C3-9163B6EB11EA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2050;p33">
                <a:extLst>
                  <a:ext uri="{FF2B5EF4-FFF2-40B4-BE49-F238E27FC236}">
                    <a16:creationId xmlns:a16="http://schemas.microsoft.com/office/drawing/2014/main" id="{A67C0A7B-E486-40F1-8DEA-D063413793B8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2051;p33">
                <a:extLst>
                  <a:ext uri="{FF2B5EF4-FFF2-40B4-BE49-F238E27FC236}">
                    <a16:creationId xmlns:a16="http://schemas.microsoft.com/office/drawing/2014/main" id="{B05974F7-2F53-48EF-9D8D-F6015ABF4C1E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2052;p33">
                <a:extLst>
                  <a:ext uri="{FF2B5EF4-FFF2-40B4-BE49-F238E27FC236}">
                    <a16:creationId xmlns:a16="http://schemas.microsoft.com/office/drawing/2014/main" id="{3E751C58-727C-48B2-A99C-789DB8DFFD2A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2053;p33">
                <a:extLst>
                  <a:ext uri="{FF2B5EF4-FFF2-40B4-BE49-F238E27FC236}">
                    <a16:creationId xmlns:a16="http://schemas.microsoft.com/office/drawing/2014/main" id="{16E473E5-7F86-442C-87E2-B2F13DC8E52C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8114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1.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소개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prstClr val="white"/>
                </a:solidFill>
              </a:rPr>
              <a:t>- </a:t>
            </a:r>
            <a:r>
              <a:rPr lang="ko-KR" altLang="en-US" sz="1000" kern="0" dirty="0">
                <a:solidFill>
                  <a:prstClr val="white"/>
                </a:solidFill>
              </a:rPr>
              <a:t>팀원 소개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프로젝트 소개</a:t>
            </a:r>
          </a:p>
        </p:txBody>
      </p:sp>
      <p:grpSp>
        <p:nvGrpSpPr>
          <p:cNvPr id="4" name="Google Shape;2228;p37">
            <a:extLst>
              <a:ext uri="{FF2B5EF4-FFF2-40B4-BE49-F238E27FC236}">
                <a16:creationId xmlns:a16="http://schemas.microsoft.com/office/drawing/2014/main" id="{808055D2-8339-4D53-ADF3-D1112935B200}"/>
              </a:ext>
            </a:extLst>
          </p:cNvPr>
          <p:cNvGrpSpPr/>
          <p:nvPr/>
        </p:nvGrpSpPr>
        <p:grpSpPr>
          <a:xfrm>
            <a:off x="5475195" y="851500"/>
            <a:ext cx="5265375" cy="5155000"/>
            <a:chOff x="2012475" y="393272"/>
            <a:chExt cx="4440240" cy="4609126"/>
          </a:xfrm>
        </p:grpSpPr>
        <p:sp>
          <p:nvSpPr>
            <p:cNvPr id="5" name="Google Shape;2229;p37">
              <a:extLst>
                <a:ext uri="{FF2B5EF4-FFF2-40B4-BE49-F238E27FC236}">
                  <a16:creationId xmlns:a16="http://schemas.microsoft.com/office/drawing/2014/main" id="{A4E3F9D1-5EA2-444B-8CEE-7B3C6A1D3211}"/>
                </a:ext>
              </a:extLst>
            </p:cNvPr>
            <p:cNvSpPr/>
            <p:nvPr/>
          </p:nvSpPr>
          <p:spPr>
            <a:xfrm>
              <a:off x="4172687" y="3422228"/>
              <a:ext cx="1096154" cy="631831"/>
            </a:xfrm>
            <a:custGeom>
              <a:avLst/>
              <a:gdLst/>
              <a:ahLst/>
              <a:cxnLst/>
              <a:rect l="l" t="t" r="r" b="b"/>
              <a:pathLst>
                <a:path w="1096154" h="631831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137" y="0"/>
                  </a:lnTo>
                  <a:lnTo>
                    <a:pt x="1096154" y="402457"/>
                  </a:lnTo>
                  <a:lnTo>
                    <a:pt x="737223" y="609484"/>
                  </a:lnTo>
                  <a:cubicBezTo>
                    <a:pt x="691155" y="636479"/>
                    <a:pt x="621386" y="639331"/>
                    <a:pt x="581029" y="61632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230;p37">
              <a:extLst>
                <a:ext uri="{FF2B5EF4-FFF2-40B4-BE49-F238E27FC236}">
                  <a16:creationId xmlns:a16="http://schemas.microsoft.com/office/drawing/2014/main" id="{BE081F38-DBE9-477E-8767-FCD0CA945018}"/>
                </a:ext>
              </a:extLst>
            </p:cNvPr>
            <p:cNvSpPr/>
            <p:nvPr/>
          </p:nvSpPr>
          <p:spPr>
            <a:xfrm>
              <a:off x="4213521" y="3398464"/>
              <a:ext cx="1096058" cy="631866"/>
            </a:xfrm>
            <a:custGeom>
              <a:avLst/>
              <a:gdLst/>
              <a:ahLst/>
              <a:cxnLst/>
              <a:rect l="l" t="t" r="r" b="b"/>
              <a:pathLst>
                <a:path w="1096058" h="631866" extrusionOk="0">
                  <a:moveTo>
                    <a:pt x="581029" y="616328"/>
                  </a:moveTo>
                  <a:lnTo>
                    <a:pt x="26975" y="296853"/>
                  </a:lnTo>
                  <a:cubicBezTo>
                    <a:pt x="-13002" y="273849"/>
                    <a:pt x="-7957" y="233547"/>
                    <a:pt x="38206" y="207027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864"/>
                  </a:lnTo>
                  <a:cubicBezTo>
                    <a:pt x="690774" y="636479"/>
                    <a:pt x="621005" y="639331"/>
                    <a:pt x="581029" y="616328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231;p37">
              <a:extLst>
                <a:ext uri="{FF2B5EF4-FFF2-40B4-BE49-F238E27FC236}">
                  <a16:creationId xmlns:a16="http://schemas.microsoft.com/office/drawing/2014/main" id="{FE2FBA75-AEC7-49CB-9F46-39F592ADAD53}"/>
                </a:ext>
              </a:extLst>
            </p:cNvPr>
            <p:cNvSpPr/>
            <p:nvPr/>
          </p:nvSpPr>
          <p:spPr>
            <a:xfrm>
              <a:off x="5277122" y="3780200"/>
              <a:ext cx="32266" cy="21196"/>
            </a:xfrm>
            <a:custGeom>
              <a:avLst/>
              <a:gdLst/>
              <a:ahLst/>
              <a:cxnLst/>
              <a:rect l="l" t="t" r="r" b="b"/>
              <a:pathLst>
                <a:path w="32266" h="21196" extrusionOk="0">
                  <a:moveTo>
                    <a:pt x="32267" y="21197"/>
                  </a:moveTo>
                  <a:lnTo>
                    <a:pt x="32267" y="0"/>
                  </a:lnTo>
                  <a:lnTo>
                    <a:pt x="0" y="18630"/>
                  </a:lnTo>
                  <a:lnTo>
                    <a:pt x="32267" y="2119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232;p37">
              <a:extLst>
                <a:ext uri="{FF2B5EF4-FFF2-40B4-BE49-F238E27FC236}">
                  <a16:creationId xmlns:a16="http://schemas.microsoft.com/office/drawing/2014/main" id="{5A78BA8D-2127-463B-A116-157C9BF833F8}"/>
                </a:ext>
              </a:extLst>
            </p:cNvPr>
            <p:cNvSpPr/>
            <p:nvPr/>
          </p:nvSpPr>
          <p:spPr>
            <a:xfrm>
              <a:off x="4213559" y="3635813"/>
              <a:ext cx="33123" cy="21387"/>
            </a:xfrm>
            <a:custGeom>
              <a:avLst/>
              <a:gdLst/>
              <a:ahLst/>
              <a:cxnLst/>
              <a:rect l="l" t="t" r="r" b="b"/>
              <a:pathLst>
                <a:path w="33123" h="21387" extrusionOk="0">
                  <a:moveTo>
                    <a:pt x="0" y="21387"/>
                  </a:moveTo>
                  <a:lnTo>
                    <a:pt x="0" y="0"/>
                  </a:lnTo>
                  <a:lnTo>
                    <a:pt x="33123" y="13688"/>
                  </a:lnTo>
                  <a:lnTo>
                    <a:pt x="0" y="2138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233;p37">
              <a:extLst>
                <a:ext uri="{FF2B5EF4-FFF2-40B4-BE49-F238E27FC236}">
                  <a16:creationId xmlns:a16="http://schemas.microsoft.com/office/drawing/2014/main" id="{1ED560E3-1C6E-4E1C-83E5-8D6971F98B46}"/>
                </a:ext>
              </a:extLst>
            </p:cNvPr>
            <p:cNvSpPr/>
            <p:nvPr/>
          </p:nvSpPr>
          <p:spPr>
            <a:xfrm>
              <a:off x="4213521" y="3377363"/>
              <a:ext cx="1096058" cy="631809"/>
            </a:xfrm>
            <a:custGeom>
              <a:avLst/>
              <a:gdLst/>
              <a:ahLst/>
              <a:cxnLst/>
              <a:rect l="l" t="t" r="r" b="b"/>
              <a:pathLst>
                <a:path w="1096058" h="631809" extrusionOk="0">
                  <a:moveTo>
                    <a:pt x="581029" y="616232"/>
                  </a:moveTo>
                  <a:lnTo>
                    <a:pt x="26975" y="296853"/>
                  </a:lnTo>
                  <a:cubicBezTo>
                    <a:pt x="-13002" y="273754"/>
                    <a:pt x="-7957" y="233547"/>
                    <a:pt x="38206" y="206932"/>
                  </a:cubicBezTo>
                  <a:lnTo>
                    <a:pt x="397423" y="0"/>
                  </a:lnTo>
                  <a:lnTo>
                    <a:pt x="1096059" y="402837"/>
                  </a:lnTo>
                  <a:lnTo>
                    <a:pt x="737128" y="609769"/>
                  </a:lnTo>
                  <a:cubicBezTo>
                    <a:pt x="690774" y="636384"/>
                    <a:pt x="621005" y="639331"/>
                    <a:pt x="581029" y="6162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234;p37">
              <a:extLst>
                <a:ext uri="{FF2B5EF4-FFF2-40B4-BE49-F238E27FC236}">
                  <a16:creationId xmlns:a16="http://schemas.microsoft.com/office/drawing/2014/main" id="{F597B131-6ADF-443B-A9FC-98E89C77692B}"/>
                </a:ext>
              </a:extLst>
            </p:cNvPr>
            <p:cNvSpPr/>
            <p:nvPr/>
          </p:nvSpPr>
          <p:spPr>
            <a:xfrm>
              <a:off x="4526041" y="3091821"/>
              <a:ext cx="783348" cy="688378"/>
            </a:xfrm>
            <a:custGeom>
              <a:avLst/>
              <a:gdLst/>
              <a:ahLst/>
              <a:cxnLst/>
              <a:rect l="l" t="t" r="r" b="b"/>
              <a:pathLst>
                <a:path w="783348" h="688378" extrusionOk="0">
                  <a:moveTo>
                    <a:pt x="86521" y="286492"/>
                  </a:moveTo>
                  <a:lnTo>
                    <a:pt x="0" y="0"/>
                  </a:lnTo>
                  <a:lnTo>
                    <a:pt x="706346" y="404548"/>
                  </a:lnTo>
                  <a:lnTo>
                    <a:pt x="783348" y="688378"/>
                  </a:lnTo>
                  <a:lnTo>
                    <a:pt x="86521" y="286492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235;p37">
              <a:extLst>
                <a:ext uri="{FF2B5EF4-FFF2-40B4-BE49-F238E27FC236}">
                  <a16:creationId xmlns:a16="http://schemas.microsoft.com/office/drawing/2014/main" id="{B73B3752-6CCF-4517-B1D5-F916DF6C0640}"/>
                </a:ext>
              </a:extLst>
            </p:cNvPr>
            <p:cNvSpPr/>
            <p:nvPr/>
          </p:nvSpPr>
          <p:spPr>
            <a:xfrm>
              <a:off x="5278931" y="3755961"/>
              <a:ext cx="30363" cy="36025"/>
            </a:xfrm>
            <a:custGeom>
              <a:avLst/>
              <a:gdLst/>
              <a:ahLst/>
              <a:cxnLst/>
              <a:rect l="l" t="t" r="r" b="b"/>
              <a:pathLst>
                <a:path w="30363" h="36025" extrusionOk="0">
                  <a:moveTo>
                    <a:pt x="9899" y="36025"/>
                  </a:moveTo>
                  <a:lnTo>
                    <a:pt x="30363" y="24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236;p37">
              <a:extLst>
                <a:ext uri="{FF2B5EF4-FFF2-40B4-BE49-F238E27FC236}">
                  <a16:creationId xmlns:a16="http://schemas.microsoft.com/office/drawing/2014/main" id="{4D745EBD-932B-4CBF-B8A8-69C18F57AD6F}"/>
                </a:ext>
              </a:extLst>
            </p:cNvPr>
            <p:cNvSpPr/>
            <p:nvPr/>
          </p:nvSpPr>
          <p:spPr>
            <a:xfrm>
              <a:off x="4503768" y="3102562"/>
              <a:ext cx="785061" cy="689423"/>
            </a:xfrm>
            <a:custGeom>
              <a:avLst/>
              <a:gdLst/>
              <a:ahLst/>
              <a:cxnLst/>
              <a:rect l="l" t="t" r="r" b="b"/>
              <a:pathLst>
                <a:path w="785061" h="689423" extrusionOk="0">
                  <a:moveTo>
                    <a:pt x="86425" y="286492"/>
                  </a:moveTo>
                  <a:lnTo>
                    <a:pt x="0" y="0"/>
                  </a:lnTo>
                  <a:lnTo>
                    <a:pt x="706346" y="404643"/>
                  </a:lnTo>
                  <a:lnTo>
                    <a:pt x="785061" y="689424"/>
                  </a:lnTo>
                  <a:lnTo>
                    <a:pt x="86425" y="28649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237;p37">
              <a:extLst>
                <a:ext uri="{FF2B5EF4-FFF2-40B4-BE49-F238E27FC236}">
                  <a16:creationId xmlns:a16="http://schemas.microsoft.com/office/drawing/2014/main" id="{16DB4268-9F18-42B9-8178-A26F088BB9C1}"/>
                </a:ext>
              </a:extLst>
            </p:cNvPr>
            <p:cNvSpPr/>
            <p:nvPr/>
          </p:nvSpPr>
          <p:spPr>
            <a:xfrm>
              <a:off x="3580122" y="393272"/>
              <a:ext cx="2872593" cy="3889928"/>
            </a:xfrm>
            <a:custGeom>
              <a:avLst/>
              <a:gdLst/>
              <a:ahLst/>
              <a:cxnLst/>
              <a:rect l="l" t="t" r="r" b="b"/>
              <a:pathLst>
                <a:path w="2872593" h="3889928" extrusionOk="0">
                  <a:moveTo>
                    <a:pt x="2803111" y="3881586"/>
                  </a:moveTo>
                  <a:lnTo>
                    <a:pt x="69483" y="2305217"/>
                  </a:lnTo>
                  <a:cubicBezTo>
                    <a:pt x="31410" y="2283165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483" y="8342"/>
                  </a:cubicBezTo>
                  <a:lnTo>
                    <a:pt x="2803111" y="1584711"/>
                  </a:lnTo>
                  <a:cubicBezTo>
                    <a:pt x="2841183" y="1606763"/>
                    <a:pt x="2872593" y="1666077"/>
                    <a:pt x="2872593" y="1717121"/>
                  </a:cubicBezTo>
                  <a:lnTo>
                    <a:pt x="2872593" y="3829212"/>
                  </a:lnTo>
                  <a:cubicBezTo>
                    <a:pt x="2872593" y="3880256"/>
                    <a:pt x="2841469" y="3903734"/>
                    <a:pt x="2803111" y="3881586"/>
                  </a:cubicBez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238;p37">
              <a:extLst>
                <a:ext uri="{FF2B5EF4-FFF2-40B4-BE49-F238E27FC236}">
                  <a16:creationId xmlns:a16="http://schemas.microsoft.com/office/drawing/2014/main" id="{D1819559-E2B4-4CC8-944B-E3EA2AE89857}"/>
                </a:ext>
              </a:extLst>
            </p:cNvPr>
            <p:cNvSpPr/>
            <p:nvPr/>
          </p:nvSpPr>
          <p:spPr>
            <a:xfrm>
              <a:off x="6397319" y="4189501"/>
              <a:ext cx="30267" cy="107125"/>
            </a:xfrm>
            <a:custGeom>
              <a:avLst/>
              <a:gdLst/>
              <a:ahLst/>
              <a:cxnLst/>
              <a:rect l="l" t="t" r="r" b="b"/>
              <a:pathLst>
                <a:path w="30267" h="107125" extrusionOk="0">
                  <a:moveTo>
                    <a:pt x="0" y="107125"/>
                  </a:moveTo>
                  <a:lnTo>
                    <a:pt x="30268" y="89731"/>
                  </a:lnTo>
                  <a:lnTo>
                    <a:pt x="17228" y="0"/>
                  </a:lnTo>
                  <a:lnTo>
                    <a:pt x="0" y="107125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239;p37">
              <a:extLst>
                <a:ext uri="{FF2B5EF4-FFF2-40B4-BE49-F238E27FC236}">
                  <a16:creationId xmlns:a16="http://schemas.microsoft.com/office/drawing/2014/main" id="{4A6687FA-5FAD-4562-97B5-E35BCD987242}"/>
                </a:ext>
              </a:extLst>
            </p:cNvPr>
            <p:cNvSpPr/>
            <p:nvPr/>
          </p:nvSpPr>
          <p:spPr>
            <a:xfrm>
              <a:off x="3574887" y="397432"/>
              <a:ext cx="72623" cy="31086"/>
            </a:xfrm>
            <a:custGeom>
              <a:avLst/>
              <a:gdLst/>
              <a:ahLst/>
              <a:cxnLst/>
              <a:rect l="l" t="t" r="r" b="b"/>
              <a:pathLst>
                <a:path w="72623" h="31086" extrusionOk="0">
                  <a:moveTo>
                    <a:pt x="0" y="17110"/>
                  </a:moveTo>
                  <a:lnTo>
                    <a:pt x="29792" y="0"/>
                  </a:lnTo>
                  <a:lnTo>
                    <a:pt x="72624" y="24334"/>
                  </a:lnTo>
                  <a:cubicBezTo>
                    <a:pt x="72624" y="24334"/>
                    <a:pt x="27032" y="31273"/>
                    <a:pt x="25890" y="31083"/>
                  </a:cubicBezTo>
                  <a:cubicBezTo>
                    <a:pt x="24747" y="30892"/>
                    <a:pt x="0" y="17110"/>
                    <a:pt x="0" y="171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240;p37">
              <a:extLst>
                <a:ext uri="{FF2B5EF4-FFF2-40B4-BE49-F238E27FC236}">
                  <a16:creationId xmlns:a16="http://schemas.microsoft.com/office/drawing/2014/main" id="{873E7EBD-A9AB-4E44-911C-FC92ABC0E845}"/>
                </a:ext>
              </a:extLst>
            </p:cNvPr>
            <p:cNvSpPr/>
            <p:nvPr/>
          </p:nvSpPr>
          <p:spPr>
            <a:xfrm>
              <a:off x="3554709" y="407720"/>
              <a:ext cx="2872878" cy="3889928"/>
            </a:xfrm>
            <a:custGeom>
              <a:avLst/>
              <a:gdLst/>
              <a:ahLst/>
              <a:cxnLst/>
              <a:rect l="l" t="t" r="r" b="b"/>
              <a:pathLst>
                <a:path w="2872878" h="3889928" extrusionOk="0">
                  <a:moveTo>
                    <a:pt x="2803491" y="3881587"/>
                  </a:moveTo>
                  <a:lnTo>
                    <a:pt x="69388" y="2304837"/>
                  </a:lnTo>
                  <a:cubicBezTo>
                    <a:pt x="31315" y="2282785"/>
                    <a:pt x="0" y="2223471"/>
                    <a:pt x="0" y="2172332"/>
                  </a:cubicBezTo>
                  <a:lnTo>
                    <a:pt x="0" y="60716"/>
                  </a:lnTo>
                  <a:cubicBezTo>
                    <a:pt x="0" y="9673"/>
                    <a:pt x="31125" y="-13806"/>
                    <a:pt x="69388" y="8342"/>
                  </a:cubicBezTo>
                  <a:lnTo>
                    <a:pt x="2803491" y="1584711"/>
                  </a:lnTo>
                  <a:cubicBezTo>
                    <a:pt x="2841564" y="1606763"/>
                    <a:pt x="2872879" y="1666077"/>
                    <a:pt x="2872879" y="1717216"/>
                  </a:cubicBezTo>
                  <a:lnTo>
                    <a:pt x="2872879" y="3829212"/>
                  </a:lnTo>
                  <a:cubicBezTo>
                    <a:pt x="2872879" y="3880256"/>
                    <a:pt x="2841850" y="3903734"/>
                    <a:pt x="2803491" y="3881587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241;p37">
              <a:extLst>
                <a:ext uri="{FF2B5EF4-FFF2-40B4-BE49-F238E27FC236}">
                  <a16:creationId xmlns:a16="http://schemas.microsoft.com/office/drawing/2014/main" id="{C6346A43-BE7C-4724-ADD9-EE7FBC6AD626}"/>
                </a:ext>
              </a:extLst>
            </p:cNvPr>
            <p:cNvSpPr/>
            <p:nvPr/>
          </p:nvSpPr>
          <p:spPr>
            <a:xfrm>
              <a:off x="3549854" y="402709"/>
              <a:ext cx="2872973" cy="3889886"/>
            </a:xfrm>
            <a:custGeom>
              <a:avLst/>
              <a:gdLst/>
              <a:ahLst/>
              <a:cxnLst/>
              <a:rect l="l" t="t" r="r" b="b"/>
              <a:pathLst>
                <a:path w="2872973" h="3889886" extrusionOk="0">
                  <a:moveTo>
                    <a:pt x="2803491" y="3881587"/>
                  </a:moveTo>
                  <a:lnTo>
                    <a:pt x="69483" y="2305217"/>
                  </a:lnTo>
                  <a:cubicBezTo>
                    <a:pt x="31410" y="2283070"/>
                    <a:pt x="0" y="2223756"/>
                    <a:pt x="0" y="2172713"/>
                  </a:cubicBezTo>
                  <a:lnTo>
                    <a:pt x="0" y="60716"/>
                  </a:lnTo>
                  <a:cubicBezTo>
                    <a:pt x="0" y="9673"/>
                    <a:pt x="31124" y="-13806"/>
                    <a:pt x="69483" y="8342"/>
                  </a:cubicBezTo>
                  <a:lnTo>
                    <a:pt x="2803491" y="1584711"/>
                  </a:lnTo>
                  <a:cubicBezTo>
                    <a:pt x="2841564" y="1606764"/>
                    <a:pt x="2872974" y="1666077"/>
                    <a:pt x="2872974" y="1717121"/>
                  </a:cubicBezTo>
                  <a:lnTo>
                    <a:pt x="2872974" y="3829212"/>
                  </a:lnTo>
                  <a:cubicBezTo>
                    <a:pt x="2872974" y="3879971"/>
                    <a:pt x="2841849" y="3903734"/>
                    <a:pt x="2803491" y="388158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242;p37">
              <a:extLst>
                <a:ext uri="{FF2B5EF4-FFF2-40B4-BE49-F238E27FC236}">
                  <a16:creationId xmlns:a16="http://schemas.microsoft.com/office/drawing/2014/main" id="{34BA10FD-A4F2-4E08-B053-C03CF126077E}"/>
                </a:ext>
              </a:extLst>
            </p:cNvPr>
            <p:cNvSpPr/>
            <p:nvPr/>
          </p:nvSpPr>
          <p:spPr>
            <a:xfrm>
              <a:off x="3584596" y="456003"/>
              <a:ext cx="2802063" cy="3707642"/>
            </a:xfrm>
            <a:custGeom>
              <a:avLst/>
              <a:gdLst/>
              <a:ahLst/>
              <a:cxnLst/>
              <a:rect l="l" t="t" r="r" b="b"/>
              <a:pathLst>
                <a:path w="2802063" h="3707642" extrusionOk="0">
                  <a:moveTo>
                    <a:pt x="2800636" y="3707643"/>
                  </a:moveTo>
                  <a:lnTo>
                    <a:pt x="0" y="2092872"/>
                  </a:lnTo>
                  <a:lnTo>
                    <a:pt x="1428" y="23650"/>
                  </a:lnTo>
                  <a:cubicBezTo>
                    <a:pt x="1428" y="2453"/>
                    <a:pt x="16371" y="-6102"/>
                    <a:pt x="34742" y="4639"/>
                  </a:cubicBezTo>
                  <a:lnTo>
                    <a:pt x="2768750" y="1580818"/>
                  </a:lnTo>
                  <a:cubicBezTo>
                    <a:pt x="2788395" y="1593631"/>
                    <a:pt x="2800769" y="1615018"/>
                    <a:pt x="2802063" y="1638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243;p37">
              <a:extLst>
                <a:ext uri="{FF2B5EF4-FFF2-40B4-BE49-F238E27FC236}">
                  <a16:creationId xmlns:a16="http://schemas.microsoft.com/office/drawing/2014/main" id="{8AA80D4E-BA86-4E12-993D-EDBDC87AA6ED}"/>
                </a:ext>
              </a:extLst>
            </p:cNvPr>
            <p:cNvSpPr/>
            <p:nvPr/>
          </p:nvSpPr>
          <p:spPr>
            <a:xfrm>
              <a:off x="3711283" y="669187"/>
              <a:ext cx="283071" cy="477189"/>
            </a:xfrm>
            <a:custGeom>
              <a:avLst/>
              <a:gdLst/>
              <a:ahLst/>
              <a:cxnLst/>
              <a:rect l="l" t="t" r="r" b="b"/>
              <a:pathLst>
                <a:path w="283071" h="477189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7"/>
                    <a:pt x="181" y="312023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572"/>
                  </a:lnTo>
                  <a:cubicBezTo>
                    <a:pt x="277551" y="154933"/>
                    <a:pt x="282919" y="165172"/>
                    <a:pt x="283071" y="176138"/>
                  </a:cubicBezTo>
                  <a:lnTo>
                    <a:pt x="283071" y="464531"/>
                  </a:lnTo>
                  <a:cubicBezTo>
                    <a:pt x="283071" y="474986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44;p37">
              <a:extLst>
                <a:ext uri="{FF2B5EF4-FFF2-40B4-BE49-F238E27FC236}">
                  <a16:creationId xmlns:a16="http://schemas.microsoft.com/office/drawing/2014/main" id="{FF4D652F-13E3-4F7C-BB74-62D6B31677B8}"/>
                </a:ext>
              </a:extLst>
            </p:cNvPr>
            <p:cNvSpPr/>
            <p:nvPr/>
          </p:nvSpPr>
          <p:spPr>
            <a:xfrm>
              <a:off x="4063456" y="872696"/>
              <a:ext cx="283832" cy="477419"/>
            </a:xfrm>
            <a:custGeom>
              <a:avLst/>
              <a:gdLst/>
              <a:ahLst/>
              <a:cxnLst/>
              <a:rect l="l" t="t" r="r" b="b"/>
              <a:pathLst>
                <a:path w="283832" h="477419" extrusionOk="0">
                  <a:moveTo>
                    <a:pt x="269365" y="475462"/>
                  </a:moveTo>
                  <a:lnTo>
                    <a:pt x="14468" y="328509"/>
                  </a:lnTo>
                  <a:cubicBezTo>
                    <a:pt x="5540" y="322087"/>
                    <a:pt x="181" y="311833"/>
                    <a:pt x="0" y="30084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572"/>
                  </a:lnTo>
                  <a:cubicBezTo>
                    <a:pt x="278217" y="154931"/>
                    <a:pt x="283709" y="165305"/>
                    <a:pt x="283833" y="176423"/>
                  </a:cubicBezTo>
                  <a:lnTo>
                    <a:pt x="283833" y="464531"/>
                  </a:lnTo>
                  <a:cubicBezTo>
                    <a:pt x="283833" y="475177"/>
                    <a:pt x="277360" y="480595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245;p37">
              <a:extLst>
                <a:ext uri="{FF2B5EF4-FFF2-40B4-BE49-F238E27FC236}">
                  <a16:creationId xmlns:a16="http://schemas.microsoft.com/office/drawing/2014/main" id="{483DA493-F570-4322-B765-BD2312670755}"/>
                </a:ext>
              </a:extLst>
            </p:cNvPr>
            <p:cNvSpPr/>
            <p:nvPr/>
          </p:nvSpPr>
          <p:spPr>
            <a:xfrm>
              <a:off x="4408015" y="1071223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993"/>
                  </a:lnTo>
                  <a:cubicBezTo>
                    <a:pt x="278503" y="155354"/>
                    <a:pt x="283871" y="165592"/>
                    <a:pt x="284023" y="176559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246;p37">
              <a:extLst>
                <a:ext uri="{FF2B5EF4-FFF2-40B4-BE49-F238E27FC236}">
                  <a16:creationId xmlns:a16="http://schemas.microsoft.com/office/drawing/2014/main" id="{C9BE9FF6-E96F-4FEA-8579-566A02E40CE3}"/>
                </a:ext>
              </a:extLst>
            </p:cNvPr>
            <p:cNvSpPr/>
            <p:nvPr/>
          </p:nvSpPr>
          <p:spPr>
            <a:xfrm>
              <a:off x="3711283" y="1076206"/>
              <a:ext cx="283071" cy="477216"/>
            </a:xfrm>
            <a:custGeom>
              <a:avLst/>
              <a:gdLst/>
              <a:ahLst/>
              <a:cxnLst/>
              <a:rect l="l" t="t" r="r" b="b"/>
              <a:pathLst>
                <a:path w="283071" h="477216" extrusionOk="0">
                  <a:moveTo>
                    <a:pt x="268604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8604" y="148477"/>
                  </a:lnTo>
                  <a:cubicBezTo>
                    <a:pt x="277532" y="154899"/>
                    <a:pt x="282891" y="165154"/>
                    <a:pt x="283071" y="176138"/>
                  </a:cubicBezTo>
                  <a:lnTo>
                    <a:pt x="283071" y="464531"/>
                  </a:lnTo>
                  <a:cubicBezTo>
                    <a:pt x="283071" y="475177"/>
                    <a:pt x="276599" y="480119"/>
                    <a:pt x="268604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247;p37">
              <a:extLst>
                <a:ext uri="{FF2B5EF4-FFF2-40B4-BE49-F238E27FC236}">
                  <a16:creationId xmlns:a16="http://schemas.microsoft.com/office/drawing/2014/main" id="{5E1B6210-6B5B-44F3-A57D-A942342962D6}"/>
                </a:ext>
              </a:extLst>
            </p:cNvPr>
            <p:cNvSpPr/>
            <p:nvPr/>
          </p:nvSpPr>
          <p:spPr>
            <a:xfrm>
              <a:off x="4063456" y="1279716"/>
              <a:ext cx="283556" cy="477216"/>
            </a:xfrm>
            <a:custGeom>
              <a:avLst/>
              <a:gdLst/>
              <a:ahLst/>
              <a:cxnLst/>
              <a:rect l="l" t="t" r="r" b="b"/>
              <a:pathLst>
                <a:path w="283556" h="477216" extrusionOk="0">
                  <a:moveTo>
                    <a:pt x="269365" y="475462"/>
                  </a:moveTo>
                  <a:lnTo>
                    <a:pt x="14468" y="328699"/>
                  </a:lnTo>
                  <a:cubicBezTo>
                    <a:pt x="5540" y="322273"/>
                    <a:pt x="181" y="312027"/>
                    <a:pt x="0" y="301038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269080" y="148477"/>
                  </a:lnTo>
                  <a:cubicBezTo>
                    <a:pt x="278008" y="154903"/>
                    <a:pt x="283366" y="165150"/>
                    <a:pt x="283547" y="176138"/>
                  </a:cubicBezTo>
                  <a:lnTo>
                    <a:pt x="283547" y="464531"/>
                  </a:lnTo>
                  <a:cubicBezTo>
                    <a:pt x="283833" y="475177"/>
                    <a:pt x="277360" y="480119"/>
                    <a:pt x="269365" y="47546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248;p37">
              <a:extLst>
                <a:ext uri="{FF2B5EF4-FFF2-40B4-BE49-F238E27FC236}">
                  <a16:creationId xmlns:a16="http://schemas.microsoft.com/office/drawing/2014/main" id="{D5210238-0529-436A-9514-B0CE108D24B1}"/>
                </a:ext>
              </a:extLst>
            </p:cNvPr>
            <p:cNvSpPr/>
            <p:nvPr/>
          </p:nvSpPr>
          <p:spPr>
            <a:xfrm>
              <a:off x="4098484" y="1260570"/>
              <a:ext cx="283570" cy="477216"/>
            </a:xfrm>
            <a:custGeom>
              <a:avLst/>
              <a:gdLst/>
              <a:ahLst/>
              <a:cxnLst/>
              <a:rect l="l" t="t" r="r" b="b"/>
              <a:pathLst>
                <a:path w="283570" h="477216" extrusionOk="0">
                  <a:moveTo>
                    <a:pt x="269079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079" y="148518"/>
                  </a:lnTo>
                  <a:cubicBezTo>
                    <a:pt x="278008" y="154943"/>
                    <a:pt x="283366" y="165190"/>
                    <a:pt x="283547" y="176178"/>
                  </a:cubicBezTo>
                  <a:lnTo>
                    <a:pt x="283547" y="464571"/>
                  </a:lnTo>
                  <a:cubicBezTo>
                    <a:pt x="284023" y="475217"/>
                    <a:pt x="277075" y="480065"/>
                    <a:pt x="269079" y="4755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249;p37">
              <a:extLst>
                <a:ext uri="{FF2B5EF4-FFF2-40B4-BE49-F238E27FC236}">
                  <a16:creationId xmlns:a16="http://schemas.microsoft.com/office/drawing/2014/main" id="{87640E68-0037-4192-86DE-491D257C828B}"/>
                </a:ext>
              </a:extLst>
            </p:cNvPr>
            <p:cNvSpPr/>
            <p:nvPr/>
          </p:nvSpPr>
          <p:spPr>
            <a:xfrm>
              <a:off x="4408015" y="1478241"/>
              <a:ext cx="284023" cy="477161"/>
            </a:xfrm>
            <a:custGeom>
              <a:avLst/>
              <a:gdLst/>
              <a:ahLst/>
              <a:cxnLst/>
              <a:rect l="l" t="t" r="r" b="b"/>
              <a:pathLst>
                <a:path w="284023" h="477161" extrusionOk="0">
                  <a:moveTo>
                    <a:pt x="269556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556" y="148519"/>
                  </a:lnTo>
                  <a:cubicBezTo>
                    <a:pt x="278503" y="154878"/>
                    <a:pt x="283871" y="165116"/>
                    <a:pt x="284023" y="176085"/>
                  </a:cubicBezTo>
                  <a:lnTo>
                    <a:pt x="284023" y="464382"/>
                  </a:lnTo>
                  <a:cubicBezTo>
                    <a:pt x="283547" y="475124"/>
                    <a:pt x="277075" y="480066"/>
                    <a:pt x="269556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250;p37">
              <a:extLst>
                <a:ext uri="{FF2B5EF4-FFF2-40B4-BE49-F238E27FC236}">
                  <a16:creationId xmlns:a16="http://schemas.microsoft.com/office/drawing/2014/main" id="{6F8A689B-3542-44F8-B650-F405E6D96D62}"/>
                </a:ext>
              </a:extLst>
            </p:cNvPr>
            <p:cNvSpPr/>
            <p:nvPr/>
          </p:nvSpPr>
          <p:spPr>
            <a:xfrm>
              <a:off x="3711283" y="1491834"/>
              <a:ext cx="283071" cy="477165"/>
            </a:xfrm>
            <a:custGeom>
              <a:avLst/>
              <a:gdLst/>
              <a:ahLst/>
              <a:cxnLst/>
              <a:rect l="l" t="t" r="r" b="b"/>
              <a:pathLst>
                <a:path w="283071" h="477165" extrusionOk="0">
                  <a:moveTo>
                    <a:pt x="268604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8604" y="148519"/>
                  </a:lnTo>
                  <a:cubicBezTo>
                    <a:pt x="277551" y="154878"/>
                    <a:pt x="282919" y="165116"/>
                    <a:pt x="283071" y="176085"/>
                  </a:cubicBezTo>
                  <a:lnTo>
                    <a:pt x="283071" y="464573"/>
                  </a:lnTo>
                  <a:cubicBezTo>
                    <a:pt x="283071" y="475123"/>
                    <a:pt x="276599" y="480066"/>
                    <a:pt x="268604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251;p37">
              <a:extLst>
                <a:ext uri="{FF2B5EF4-FFF2-40B4-BE49-F238E27FC236}">
                  <a16:creationId xmlns:a16="http://schemas.microsoft.com/office/drawing/2014/main" id="{7BEF0052-9A8A-465C-B4FA-7EC81993C9A9}"/>
                </a:ext>
              </a:extLst>
            </p:cNvPr>
            <p:cNvSpPr/>
            <p:nvPr/>
          </p:nvSpPr>
          <p:spPr>
            <a:xfrm>
              <a:off x="3711283" y="1946286"/>
              <a:ext cx="980755" cy="657383"/>
            </a:xfrm>
            <a:custGeom>
              <a:avLst/>
              <a:gdLst/>
              <a:ahLst/>
              <a:cxnLst/>
              <a:rect l="l" t="t" r="r" b="b"/>
              <a:pathLst>
                <a:path w="980755" h="657383" extrusionOk="0">
                  <a:moveTo>
                    <a:pt x="966288" y="655629"/>
                  </a:moveTo>
                  <a:lnTo>
                    <a:pt x="14468" y="106884"/>
                  </a:lnTo>
                  <a:cubicBezTo>
                    <a:pt x="5540" y="100458"/>
                    <a:pt x="181" y="90212"/>
                    <a:pt x="0" y="79224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966288" y="550594"/>
                  </a:lnTo>
                  <a:cubicBezTo>
                    <a:pt x="975235" y="556954"/>
                    <a:pt x="980603" y="567191"/>
                    <a:pt x="980755" y="578160"/>
                  </a:cubicBezTo>
                  <a:lnTo>
                    <a:pt x="980755" y="644698"/>
                  </a:lnTo>
                  <a:cubicBezTo>
                    <a:pt x="980280" y="655344"/>
                    <a:pt x="973807" y="660286"/>
                    <a:pt x="966288" y="6556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2252;p37">
              <a:extLst>
                <a:ext uri="{FF2B5EF4-FFF2-40B4-BE49-F238E27FC236}">
                  <a16:creationId xmlns:a16="http://schemas.microsoft.com/office/drawing/2014/main" id="{632A140E-CE41-4662-831F-9779F2703BDF}"/>
                </a:ext>
              </a:extLst>
            </p:cNvPr>
            <p:cNvSpPr/>
            <p:nvPr/>
          </p:nvSpPr>
          <p:spPr>
            <a:xfrm>
              <a:off x="3715090" y="2139055"/>
              <a:ext cx="732044" cy="480371"/>
            </a:xfrm>
            <a:custGeom>
              <a:avLst/>
              <a:gdLst/>
              <a:ahLst/>
              <a:cxnLst/>
              <a:rect l="l" t="t" r="r" b="b"/>
              <a:pathLst>
                <a:path w="732044" h="480371" extrusionOk="0">
                  <a:moveTo>
                    <a:pt x="717577" y="478449"/>
                  </a:moveTo>
                  <a:lnTo>
                    <a:pt x="14468" y="73425"/>
                  </a:lnTo>
                  <a:cubicBezTo>
                    <a:pt x="5521" y="67066"/>
                    <a:pt x="152" y="56829"/>
                    <a:pt x="0" y="45860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717577" y="407064"/>
                  </a:lnTo>
                  <a:cubicBezTo>
                    <a:pt x="726505" y="413489"/>
                    <a:pt x="731864" y="423736"/>
                    <a:pt x="732045" y="434724"/>
                  </a:cubicBezTo>
                  <a:lnTo>
                    <a:pt x="732045" y="467708"/>
                  </a:lnTo>
                  <a:cubicBezTo>
                    <a:pt x="732045" y="478449"/>
                    <a:pt x="725572" y="483392"/>
                    <a:pt x="717577" y="47844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2253;p37">
              <a:extLst>
                <a:ext uri="{FF2B5EF4-FFF2-40B4-BE49-F238E27FC236}">
                  <a16:creationId xmlns:a16="http://schemas.microsoft.com/office/drawing/2014/main" id="{160F181B-942D-43EC-9410-2F6F7FC5178C}"/>
                </a:ext>
              </a:extLst>
            </p:cNvPr>
            <p:cNvSpPr/>
            <p:nvPr/>
          </p:nvSpPr>
          <p:spPr>
            <a:xfrm>
              <a:off x="3715090" y="2264376"/>
              <a:ext cx="732044" cy="480312"/>
            </a:xfrm>
            <a:custGeom>
              <a:avLst/>
              <a:gdLst/>
              <a:ahLst/>
              <a:cxnLst/>
              <a:rect l="l" t="t" r="r" b="b"/>
              <a:pathLst>
                <a:path w="732044" h="480312" extrusionOk="0">
                  <a:moveTo>
                    <a:pt x="717577" y="478598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717577" y="407023"/>
                  </a:lnTo>
                  <a:cubicBezTo>
                    <a:pt x="726505" y="413449"/>
                    <a:pt x="731864" y="423696"/>
                    <a:pt x="732045" y="434684"/>
                  </a:cubicBezTo>
                  <a:lnTo>
                    <a:pt x="732045" y="467667"/>
                  </a:lnTo>
                  <a:cubicBezTo>
                    <a:pt x="732045" y="478313"/>
                    <a:pt x="725572" y="483161"/>
                    <a:pt x="717577" y="4785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2254;p37">
              <a:extLst>
                <a:ext uri="{FF2B5EF4-FFF2-40B4-BE49-F238E27FC236}">
                  <a16:creationId xmlns:a16="http://schemas.microsoft.com/office/drawing/2014/main" id="{BD039C49-1EB7-4680-AFF9-9C9F5342C8EE}"/>
                </a:ext>
              </a:extLst>
            </p:cNvPr>
            <p:cNvSpPr/>
            <p:nvPr/>
          </p:nvSpPr>
          <p:spPr>
            <a:xfrm>
              <a:off x="3715090" y="2389467"/>
              <a:ext cx="599361" cy="403889"/>
            </a:xfrm>
            <a:custGeom>
              <a:avLst/>
              <a:gdLst/>
              <a:ahLst/>
              <a:cxnLst/>
              <a:rect l="l" t="t" r="r" b="b"/>
              <a:pathLst>
                <a:path w="599361" h="403889" extrusionOk="0">
                  <a:moveTo>
                    <a:pt x="584893" y="402175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584893" y="330600"/>
                  </a:lnTo>
                  <a:cubicBezTo>
                    <a:pt x="593822" y="337026"/>
                    <a:pt x="599180" y="347272"/>
                    <a:pt x="599361" y="358261"/>
                  </a:cubicBezTo>
                  <a:lnTo>
                    <a:pt x="599361" y="391244"/>
                  </a:lnTo>
                  <a:cubicBezTo>
                    <a:pt x="599361" y="401890"/>
                    <a:pt x="592889" y="406738"/>
                    <a:pt x="584893" y="402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2255;p37">
              <a:extLst>
                <a:ext uri="{FF2B5EF4-FFF2-40B4-BE49-F238E27FC236}">
                  <a16:creationId xmlns:a16="http://schemas.microsoft.com/office/drawing/2014/main" id="{196C6F4A-9C2D-4350-9E6E-451FB781E4EB}"/>
                </a:ext>
              </a:extLst>
            </p:cNvPr>
            <p:cNvSpPr/>
            <p:nvPr/>
          </p:nvSpPr>
          <p:spPr>
            <a:xfrm>
              <a:off x="4855752" y="2612272"/>
              <a:ext cx="1403078" cy="900663"/>
            </a:xfrm>
            <a:custGeom>
              <a:avLst/>
              <a:gdLst/>
              <a:ahLst/>
              <a:cxnLst/>
              <a:rect l="l" t="t" r="r" b="b"/>
              <a:pathLst>
                <a:path w="1403078" h="900663" extrusionOk="0">
                  <a:moveTo>
                    <a:pt x="1388610" y="898735"/>
                  </a:moveTo>
                  <a:lnTo>
                    <a:pt x="14468" y="106749"/>
                  </a:lnTo>
                  <a:cubicBezTo>
                    <a:pt x="5520" y="100390"/>
                    <a:pt x="152" y="90152"/>
                    <a:pt x="0" y="79183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388610" y="794177"/>
                  </a:lnTo>
                  <a:cubicBezTo>
                    <a:pt x="1397557" y="800536"/>
                    <a:pt x="1402926" y="810773"/>
                    <a:pt x="1403078" y="821742"/>
                  </a:cubicBezTo>
                  <a:lnTo>
                    <a:pt x="1403078" y="888280"/>
                  </a:lnTo>
                  <a:cubicBezTo>
                    <a:pt x="1403078" y="898735"/>
                    <a:pt x="1396606" y="903678"/>
                    <a:pt x="1388610" y="898735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256;p37">
              <a:extLst>
                <a:ext uri="{FF2B5EF4-FFF2-40B4-BE49-F238E27FC236}">
                  <a16:creationId xmlns:a16="http://schemas.microsoft.com/office/drawing/2014/main" id="{8337C27D-06B7-45E8-89D9-0DCE745429BC}"/>
                </a:ext>
              </a:extLst>
            </p:cNvPr>
            <p:cNvSpPr/>
            <p:nvPr/>
          </p:nvSpPr>
          <p:spPr>
            <a:xfrm>
              <a:off x="4860130" y="2805136"/>
              <a:ext cx="1263255" cy="786670"/>
            </a:xfrm>
            <a:custGeom>
              <a:avLst/>
              <a:gdLst/>
              <a:ahLst/>
              <a:cxnLst/>
              <a:rect l="l" t="t" r="r" b="b"/>
              <a:pathLst>
                <a:path w="1263255" h="786670" extrusionOk="0">
                  <a:moveTo>
                    <a:pt x="1248788" y="784956"/>
                  </a:moveTo>
                  <a:lnTo>
                    <a:pt x="14468" y="73195"/>
                  </a:lnTo>
                  <a:cubicBezTo>
                    <a:pt x="5521" y="66836"/>
                    <a:pt x="152" y="56599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248788" y="713381"/>
                  </a:lnTo>
                  <a:cubicBezTo>
                    <a:pt x="1257716" y="719807"/>
                    <a:pt x="1263075" y="730053"/>
                    <a:pt x="1263256" y="741042"/>
                  </a:cubicBezTo>
                  <a:lnTo>
                    <a:pt x="1263256" y="774025"/>
                  </a:lnTo>
                  <a:cubicBezTo>
                    <a:pt x="1263256" y="784671"/>
                    <a:pt x="1256783" y="78951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257;p37">
              <a:extLst>
                <a:ext uri="{FF2B5EF4-FFF2-40B4-BE49-F238E27FC236}">
                  <a16:creationId xmlns:a16="http://schemas.microsoft.com/office/drawing/2014/main" id="{E11169BF-14F2-427C-8DA6-D75E3FE66031}"/>
                </a:ext>
              </a:extLst>
            </p:cNvPr>
            <p:cNvSpPr/>
            <p:nvPr/>
          </p:nvSpPr>
          <p:spPr>
            <a:xfrm>
              <a:off x="4860130" y="2930227"/>
              <a:ext cx="1263255" cy="786839"/>
            </a:xfrm>
            <a:custGeom>
              <a:avLst/>
              <a:gdLst/>
              <a:ahLst/>
              <a:cxnLst/>
              <a:rect l="l" t="t" r="r" b="b"/>
              <a:pathLst>
                <a:path w="1263255" h="786839" extrusionOk="0">
                  <a:moveTo>
                    <a:pt x="1248788" y="784956"/>
                  </a:moveTo>
                  <a:lnTo>
                    <a:pt x="14468" y="73290"/>
                  </a:lnTo>
                  <a:cubicBezTo>
                    <a:pt x="5540" y="66864"/>
                    <a:pt x="181" y="56617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4"/>
                  </a:cubicBezTo>
                  <a:lnTo>
                    <a:pt x="1248788" y="713856"/>
                  </a:lnTo>
                  <a:cubicBezTo>
                    <a:pt x="1257735" y="720215"/>
                    <a:pt x="1263104" y="730453"/>
                    <a:pt x="1263256" y="741422"/>
                  </a:cubicBezTo>
                  <a:lnTo>
                    <a:pt x="1263256" y="774405"/>
                  </a:lnTo>
                  <a:cubicBezTo>
                    <a:pt x="1263256" y="784671"/>
                    <a:pt x="1256783" y="789899"/>
                    <a:pt x="1248788" y="784956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2258;p37">
              <a:extLst>
                <a:ext uri="{FF2B5EF4-FFF2-40B4-BE49-F238E27FC236}">
                  <a16:creationId xmlns:a16="http://schemas.microsoft.com/office/drawing/2014/main" id="{0306E5E9-3EFF-4937-A8D1-F33517C7383D}"/>
                </a:ext>
              </a:extLst>
            </p:cNvPr>
            <p:cNvSpPr/>
            <p:nvPr/>
          </p:nvSpPr>
          <p:spPr>
            <a:xfrm>
              <a:off x="4860130" y="3055222"/>
              <a:ext cx="1034438" cy="654829"/>
            </a:xfrm>
            <a:custGeom>
              <a:avLst/>
              <a:gdLst/>
              <a:ahLst/>
              <a:cxnLst/>
              <a:rect l="l" t="t" r="r" b="b"/>
              <a:pathLst>
                <a:path w="1034438" h="654829" extrusionOk="0">
                  <a:moveTo>
                    <a:pt x="1019971" y="653117"/>
                  </a:moveTo>
                  <a:lnTo>
                    <a:pt x="14468" y="73290"/>
                  </a:lnTo>
                  <a:cubicBezTo>
                    <a:pt x="5540" y="66864"/>
                    <a:pt x="181" y="56618"/>
                    <a:pt x="0" y="45629"/>
                  </a:cubicBezTo>
                  <a:lnTo>
                    <a:pt x="0" y="12646"/>
                  </a:lnTo>
                  <a:cubicBezTo>
                    <a:pt x="0" y="2000"/>
                    <a:pt x="6472" y="-2848"/>
                    <a:pt x="14468" y="1715"/>
                  </a:cubicBezTo>
                  <a:lnTo>
                    <a:pt x="1019971" y="581542"/>
                  </a:lnTo>
                  <a:cubicBezTo>
                    <a:pt x="1028880" y="587929"/>
                    <a:pt x="1034248" y="598157"/>
                    <a:pt x="1034438" y="609107"/>
                  </a:cubicBezTo>
                  <a:lnTo>
                    <a:pt x="1034438" y="642091"/>
                  </a:lnTo>
                  <a:cubicBezTo>
                    <a:pt x="1034438" y="652832"/>
                    <a:pt x="1027871" y="657679"/>
                    <a:pt x="1019971" y="6531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2259;p37">
              <a:extLst>
                <a:ext uri="{FF2B5EF4-FFF2-40B4-BE49-F238E27FC236}">
                  <a16:creationId xmlns:a16="http://schemas.microsoft.com/office/drawing/2014/main" id="{60B4C330-2815-4A07-BF4C-96871EE17911}"/>
                </a:ext>
              </a:extLst>
            </p:cNvPr>
            <p:cNvSpPr/>
            <p:nvPr/>
          </p:nvSpPr>
          <p:spPr>
            <a:xfrm>
              <a:off x="4063456" y="1695343"/>
              <a:ext cx="283556" cy="477207"/>
            </a:xfrm>
            <a:custGeom>
              <a:avLst/>
              <a:gdLst/>
              <a:ahLst/>
              <a:cxnLst/>
              <a:rect l="l" t="t" r="r" b="b"/>
              <a:pathLst>
                <a:path w="283556" h="477207" extrusionOk="0">
                  <a:moveTo>
                    <a:pt x="269365" y="475409"/>
                  </a:moveTo>
                  <a:lnTo>
                    <a:pt x="14468" y="328646"/>
                  </a:lnTo>
                  <a:cubicBezTo>
                    <a:pt x="5521" y="322287"/>
                    <a:pt x="152" y="312050"/>
                    <a:pt x="0" y="301080"/>
                  </a:cubicBezTo>
                  <a:lnTo>
                    <a:pt x="0" y="12593"/>
                  </a:lnTo>
                  <a:cubicBezTo>
                    <a:pt x="0" y="2042"/>
                    <a:pt x="6472" y="-2901"/>
                    <a:pt x="14468" y="1757"/>
                  </a:cubicBezTo>
                  <a:lnTo>
                    <a:pt x="269080" y="148519"/>
                  </a:lnTo>
                  <a:cubicBezTo>
                    <a:pt x="278027" y="154878"/>
                    <a:pt x="283395" y="165116"/>
                    <a:pt x="283547" y="176085"/>
                  </a:cubicBezTo>
                  <a:lnTo>
                    <a:pt x="283547" y="464573"/>
                  </a:lnTo>
                  <a:cubicBezTo>
                    <a:pt x="283833" y="475409"/>
                    <a:pt x="277360" y="480066"/>
                    <a:pt x="269365" y="47540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2260;p37">
              <a:extLst>
                <a:ext uri="{FF2B5EF4-FFF2-40B4-BE49-F238E27FC236}">
                  <a16:creationId xmlns:a16="http://schemas.microsoft.com/office/drawing/2014/main" id="{9C625E25-B81B-4816-9907-0471EB60CF6D}"/>
                </a:ext>
              </a:extLst>
            </p:cNvPr>
            <p:cNvSpPr/>
            <p:nvPr/>
          </p:nvSpPr>
          <p:spPr>
            <a:xfrm>
              <a:off x="4408015" y="1893817"/>
              <a:ext cx="284023" cy="477216"/>
            </a:xfrm>
            <a:custGeom>
              <a:avLst/>
              <a:gdLst/>
              <a:ahLst/>
              <a:cxnLst/>
              <a:rect l="l" t="t" r="r" b="b"/>
              <a:pathLst>
                <a:path w="284023" h="477216" extrusionOk="0">
                  <a:moveTo>
                    <a:pt x="269556" y="475502"/>
                  </a:moveTo>
                  <a:lnTo>
                    <a:pt x="14468" y="328644"/>
                  </a:lnTo>
                  <a:cubicBezTo>
                    <a:pt x="5521" y="322285"/>
                    <a:pt x="152" y="312048"/>
                    <a:pt x="0" y="301079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269556" y="148518"/>
                  </a:lnTo>
                  <a:cubicBezTo>
                    <a:pt x="278484" y="154943"/>
                    <a:pt x="283842" y="165190"/>
                    <a:pt x="284023" y="176178"/>
                  </a:cubicBezTo>
                  <a:lnTo>
                    <a:pt x="284023" y="464571"/>
                  </a:lnTo>
                  <a:cubicBezTo>
                    <a:pt x="283547" y="475217"/>
                    <a:pt x="277075" y="480065"/>
                    <a:pt x="269556" y="47550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261;p37">
              <a:extLst>
                <a:ext uri="{FF2B5EF4-FFF2-40B4-BE49-F238E27FC236}">
                  <a16:creationId xmlns:a16="http://schemas.microsoft.com/office/drawing/2014/main" id="{0BA9FD2B-79FB-443B-A00F-F7C391FB348B}"/>
                </a:ext>
              </a:extLst>
            </p:cNvPr>
            <p:cNvSpPr/>
            <p:nvPr/>
          </p:nvSpPr>
          <p:spPr>
            <a:xfrm>
              <a:off x="4855752" y="1988490"/>
              <a:ext cx="1403078" cy="1286379"/>
            </a:xfrm>
            <a:custGeom>
              <a:avLst/>
              <a:gdLst/>
              <a:ahLst/>
              <a:cxnLst/>
              <a:rect l="l" t="t" r="r" b="b"/>
              <a:pathLst>
                <a:path w="1403078" h="1286379" extrusionOk="0">
                  <a:moveTo>
                    <a:pt x="1388610" y="1284884"/>
                  </a:moveTo>
                  <a:lnTo>
                    <a:pt x="14468" y="492137"/>
                  </a:lnTo>
                  <a:cubicBezTo>
                    <a:pt x="5520" y="485777"/>
                    <a:pt x="152" y="475540"/>
                    <a:pt x="0" y="464571"/>
                  </a:cubicBezTo>
                  <a:lnTo>
                    <a:pt x="0" y="12686"/>
                  </a:lnTo>
                  <a:cubicBezTo>
                    <a:pt x="0" y="2040"/>
                    <a:pt x="6472" y="-2903"/>
                    <a:pt x="14468" y="1755"/>
                  </a:cubicBezTo>
                  <a:lnTo>
                    <a:pt x="1388610" y="794027"/>
                  </a:lnTo>
                  <a:cubicBezTo>
                    <a:pt x="1397539" y="800452"/>
                    <a:pt x="1402897" y="810699"/>
                    <a:pt x="1403078" y="821687"/>
                  </a:cubicBezTo>
                  <a:lnTo>
                    <a:pt x="1403078" y="1273572"/>
                  </a:lnTo>
                  <a:cubicBezTo>
                    <a:pt x="1403078" y="1284218"/>
                    <a:pt x="1396606" y="1289066"/>
                    <a:pt x="1388610" y="1284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262;p37">
              <a:extLst>
                <a:ext uri="{FF2B5EF4-FFF2-40B4-BE49-F238E27FC236}">
                  <a16:creationId xmlns:a16="http://schemas.microsoft.com/office/drawing/2014/main" id="{8F9B9FA0-BF70-470D-B0CE-78B7478DDC7A}"/>
                </a:ext>
              </a:extLst>
            </p:cNvPr>
            <p:cNvSpPr/>
            <p:nvPr/>
          </p:nvSpPr>
          <p:spPr>
            <a:xfrm>
              <a:off x="4846614" y="1414848"/>
              <a:ext cx="423274" cy="545612"/>
            </a:xfrm>
            <a:custGeom>
              <a:avLst/>
              <a:gdLst/>
              <a:ahLst/>
              <a:cxnLst/>
              <a:rect l="l" t="t" r="r" b="b"/>
              <a:pathLst>
                <a:path w="423274" h="545612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cubicBezTo>
                    <a:pt x="328187" y="95947"/>
                    <a:pt x="423274" y="260295"/>
                    <a:pt x="423274" y="394795"/>
                  </a:cubicBezTo>
                  <a:cubicBezTo>
                    <a:pt x="423274" y="529296"/>
                    <a:pt x="328283" y="584142"/>
                    <a:pt x="211685" y="516844"/>
                  </a:cubicBezTo>
                  <a:close/>
                  <a:moveTo>
                    <a:pt x="211685" y="99274"/>
                  </a:move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cubicBezTo>
                    <a:pt x="362167" y="263811"/>
                    <a:pt x="294493" y="147561"/>
                    <a:pt x="211685" y="9927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263;p37">
              <a:extLst>
                <a:ext uri="{FF2B5EF4-FFF2-40B4-BE49-F238E27FC236}">
                  <a16:creationId xmlns:a16="http://schemas.microsoft.com/office/drawing/2014/main" id="{E4FAAE5B-53F6-4372-8730-38D28ABBA4B6}"/>
                </a:ext>
              </a:extLst>
            </p:cNvPr>
            <p:cNvSpPr/>
            <p:nvPr/>
          </p:nvSpPr>
          <p:spPr>
            <a:xfrm>
              <a:off x="4846614" y="1414848"/>
              <a:ext cx="423274" cy="545629"/>
            </a:xfrm>
            <a:custGeom>
              <a:avLst/>
              <a:gdLst/>
              <a:ahLst/>
              <a:cxnLst/>
              <a:rect l="l" t="t" r="r" b="b"/>
              <a:pathLst>
                <a:path w="423274" h="545629" extrusionOk="0">
                  <a:moveTo>
                    <a:pt x="211685" y="516844"/>
                  </a:moveTo>
                  <a:cubicBezTo>
                    <a:pt x="94991" y="449546"/>
                    <a:pt x="0" y="285389"/>
                    <a:pt x="0" y="150793"/>
                  </a:cubicBezTo>
                  <a:cubicBezTo>
                    <a:pt x="0" y="16197"/>
                    <a:pt x="95182" y="-38459"/>
                    <a:pt x="211685" y="28744"/>
                  </a:cubicBezTo>
                  <a:lnTo>
                    <a:pt x="211685" y="99274"/>
                  </a:lnTo>
                  <a:cubicBezTo>
                    <a:pt x="128686" y="51747"/>
                    <a:pt x="61202" y="90434"/>
                    <a:pt x="61202" y="186058"/>
                  </a:cubicBezTo>
                  <a:cubicBezTo>
                    <a:pt x="61202" y="281682"/>
                    <a:pt x="128686" y="398502"/>
                    <a:pt x="211685" y="446314"/>
                  </a:cubicBezTo>
                  <a:cubicBezTo>
                    <a:pt x="294683" y="494126"/>
                    <a:pt x="362167" y="455249"/>
                    <a:pt x="362167" y="359531"/>
                  </a:cubicBezTo>
                  <a:lnTo>
                    <a:pt x="423274" y="394795"/>
                  </a:lnTo>
                  <a:cubicBezTo>
                    <a:pt x="423179" y="529391"/>
                    <a:pt x="328283" y="584142"/>
                    <a:pt x="211685" y="5168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264;p37">
              <a:extLst>
                <a:ext uri="{FF2B5EF4-FFF2-40B4-BE49-F238E27FC236}">
                  <a16:creationId xmlns:a16="http://schemas.microsoft.com/office/drawing/2014/main" id="{7F6B914B-CAC2-4C56-B1CC-EB754707DC5B}"/>
                </a:ext>
              </a:extLst>
            </p:cNvPr>
            <p:cNvSpPr/>
            <p:nvPr/>
          </p:nvSpPr>
          <p:spPr>
            <a:xfrm>
              <a:off x="5340323" y="1699604"/>
              <a:ext cx="423179" cy="545654"/>
            </a:xfrm>
            <a:custGeom>
              <a:avLst/>
              <a:gdLst/>
              <a:ahLst/>
              <a:cxnLst/>
              <a:rect l="l" t="t" r="r" b="b"/>
              <a:pathLst>
                <a:path w="423179" h="545654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cubicBezTo>
                    <a:pt x="327997" y="96066"/>
                    <a:pt x="423179" y="260224"/>
                    <a:pt x="423179" y="394820"/>
                  </a:cubicBezTo>
                  <a:cubicBezTo>
                    <a:pt x="423179" y="529416"/>
                    <a:pt x="328283" y="584167"/>
                    <a:pt x="211589" y="516869"/>
                  </a:cubicBezTo>
                  <a:close/>
                  <a:moveTo>
                    <a:pt x="211589" y="99298"/>
                  </a:move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94588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89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265;p37">
              <a:extLst>
                <a:ext uri="{FF2B5EF4-FFF2-40B4-BE49-F238E27FC236}">
                  <a16:creationId xmlns:a16="http://schemas.microsoft.com/office/drawing/2014/main" id="{F45DE9BB-8BB7-4D06-9C2F-96520B461E2D}"/>
                </a:ext>
              </a:extLst>
            </p:cNvPr>
            <p:cNvSpPr/>
            <p:nvPr/>
          </p:nvSpPr>
          <p:spPr>
            <a:xfrm>
              <a:off x="5340323" y="1699604"/>
              <a:ext cx="332185" cy="545952"/>
            </a:xfrm>
            <a:custGeom>
              <a:avLst/>
              <a:gdLst/>
              <a:ahLst/>
              <a:cxnLst/>
              <a:rect l="l" t="t" r="r" b="b"/>
              <a:pathLst>
                <a:path w="332185" h="545952" extrusionOk="0">
                  <a:moveTo>
                    <a:pt x="211589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6"/>
                    <a:pt x="95182" y="-38529"/>
                    <a:pt x="211589" y="28769"/>
                  </a:cubicBezTo>
                  <a:lnTo>
                    <a:pt x="211589" y="99298"/>
                  </a:lnTo>
                  <a:cubicBezTo>
                    <a:pt x="128591" y="51772"/>
                    <a:pt x="61107" y="90363"/>
                    <a:pt x="61107" y="186082"/>
                  </a:cubicBezTo>
                  <a:cubicBezTo>
                    <a:pt x="61107" y="281801"/>
                    <a:pt x="128591" y="398432"/>
                    <a:pt x="211589" y="446339"/>
                  </a:cubicBezTo>
                  <a:cubicBezTo>
                    <a:pt x="242429" y="464114"/>
                    <a:pt x="272030" y="470483"/>
                    <a:pt x="297253" y="465350"/>
                  </a:cubicBezTo>
                  <a:lnTo>
                    <a:pt x="332185" y="543389"/>
                  </a:lnTo>
                  <a:cubicBezTo>
                    <a:pt x="296682" y="550898"/>
                    <a:pt x="254993" y="541868"/>
                    <a:pt x="211589" y="5168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266;p37">
              <a:extLst>
                <a:ext uri="{FF2B5EF4-FFF2-40B4-BE49-F238E27FC236}">
                  <a16:creationId xmlns:a16="http://schemas.microsoft.com/office/drawing/2014/main" id="{B6743663-FA31-4EB2-90F4-7B47CDF26F83}"/>
                </a:ext>
              </a:extLst>
            </p:cNvPr>
            <p:cNvSpPr/>
            <p:nvPr/>
          </p:nvSpPr>
          <p:spPr>
            <a:xfrm>
              <a:off x="5834032" y="1968658"/>
              <a:ext cx="423559" cy="545654"/>
            </a:xfrm>
            <a:custGeom>
              <a:avLst/>
              <a:gdLst/>
              <a:ahLst/>
              <a:cxnLst/>
              <a:rect l="l" t="t" r="r" b="b"/>
              <a:pathLst>
                <a:path w="423559" h="545654" extrusionOk="0">
                  <a:moveTo>
                    <a:pt x="211590" y="516869"/>
                  </a:moveTo>
                  <a:cubicBezTo>
                    <a:pt x="94896" y="449571"/>
                    <a:pt x="0" y="285318"/>
                    <a:pt x="0" y="150817"/>
                  </a:cubicBezTo>
                  <a:cubicBezTo>
                    <a:pt x="0" y="16317"/>
                    <a:pt x="95182" y="-38529"/>
                    <a:pt x="211590" y="28769"/>
                  </a:cubicBezTo>
                  <a:cubicBezTo>
                    <a:pt x="327997" y="96066"/>
                    <a:pt x="423560" y="260224"/>
                    <a:pt x="423560" y="394820"/>
                  </a:cubicBezTo>
                  <a:cubicBezTo>
                    <a:pt x="423560" y="529416"/>
                    <a:pt x="328378" y="584167"/>
                    <a:pt x="211590" y="516869"/>
                  </a:cubicBezTo>
                  <a:close/>
                  <a:moveTo>
                    <a:pt x="211590" y="99298"/>
                  </a:moveTo>
                  <a:cubicBezTo>
                    <a:pt x="128686" y="51772"/>
                    <a:pt x="61107" y="90363"/>
                    <a:pt x="61107" y="186082"/>
                  </a:cubicBezTo>
                  <a:cubicBezTo>
                    <a:pt x="61107" y="281801"/>
                    <a:pt x="128686" y="398432"/>
                    <a:pt x="211590" y="446339"/>
                  </a:cubicBezTo>
                  <a:cubicBezTo>
                    <a:pt x="294493" y="494246"/>
                    <a:pt x="362072" y="455274"/>
                    <a:pt x="362072" y="359555"/>
                  </a:cubicBezTo>
                  <a:cubicBezTo>
                    <a:pt x="362072" y="263836"/>
                    <a:pt x="294588" y="147110"/>
                    <a:pt x="211590" y="99298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267;p37">
              <a:extLst>
                <a:ext uri="{FF2B5EF4-FFF2-40B4-BE49-F238E27FC236}">
                  <a16:creationId xmlns:a16="http://schemas.microsoft.com/office/drawing/2014/main" id="{5BEC4CB5-FD68-40A5-AAF4-DB69DA38CA87}"/>
                </a:ext>
              </a:extLst>
            </p:cNvPr>
            <p:cNvSpPr/>
            <p:nvPr/>
          </p:nvSpPr>
          <p:spPr>
            <a:xfrm>
              <a:off x="5834032" y="1984177"/>
              <a:ext cx="211589" cy="286951"/>
            </a:xfrm>
            <a:custGeom>
              <a:avLst/>
              <a:gdLst/>
              <a:ahLst/>
              <a:cxnLst/>
              <a:rect l="l" t="t" r="r" b="b"/>
              <a:pathLst>
                <a:path w="211589" h="286951" extrusionOk="0">
                  <a:moveTo>
                    <a:pt x="27412" y="286951"/>
                  </a:moveTo>
                  <a:cubicBezTo>
                    <a:pt x="10194" y="243588"/>
                    <a:pt x="904" y="197477"/>
                    <a:pt x="0" y="150835"/>
                  </a:cubicBezTo>
                  <a:cubicBezTo>
                    <a:pt x="0" y="16239"/>
                    <a:pt x="95182" y="-38512"/>
                    <a:pt x="211590" y="28786"/>
                  </a:cubicBezTo>
                  <a:lnTo>
                    <a:pt x="211590" y="99315"/>
                  </a:lnTo>
                  <a:cubicBezTo>
                    <a:pt x="128686" y="51789"/>
                    <a:pt x="61107" y="90380"/>
                    <a:pt x="61107" y="186099"/>
                  </a:cubicBezTo>
                  <a:cubicBezTo>
                    <a:pt x="61830" y="219254"/>
                    <a:pt x="68540" y="252000"/>
                    <a:pt x="80905" y="28276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268;p37">
              <a:extLst>
                <a:ext uri="{FF2B5EF4-FFF2-40B4-BE49-F238E27FC236}">
                  <a16:creationId xmlns:a16="http://schemas.microsoft.com/office/drawing/2014/main" id="{0ECE4D3E-0165-4909-A0D3-D0C449EAE4C4}"/>
                </a:ext>
              </a:extLst>
            </p:cNvPr>
            <p:cNvSpPr/>
            <p:nvPr/>
          </p:nvSpPr>
          <p:spPr>
            <a:xfrm>
              <a:off x="5029839" y="4705642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4" y="247900"/>
                    <a:pt x="0" y="192406"/>
                    <a:pt x="0" y="123950"/>
                  </a:cubicBezTo>
                  <a:cubicBezTo>
                    <a:pt x="0" y="55494"/>
                    <a:pt x="96224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269;p37">
              <a:extLst>
                <a:ext uri="{FF2B5EF4-FFF2-40B4-BE49-F238E27FC236}">
                  <a16:creationId xmlns:a16="http://schemas.microsoft.com/office/drawing/2014/main" id="{E0CC1A86-811F-48EF-8A40-C36B2205B04D}"/>
                </a:ext>
              </a:extLst>
            </p:cNvPr>
            <p:cNvSpPr/>
            <p:nvPr/>
          </p:nvSpPr>
          <p:spPr>
            <a:xfrm>
              <a:off x="2757750" y="4754499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5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270;p37">
              <a:extLst>
                <a:ext uri="{FF2B5EF4-FFF2-40B4-BE49-F238E27FC236}">
                  <a16:creationId xmlns:a16="http://schemas.microsoft.com/office/drawing/2014/main" id="{63D95016-5E2B-4ED7-87EF-491324BF7C78}"/>
                </a:ext>
              </a:extLst>
            </p:cNvPr>
            <p:cNvSpPr/>
            <p:nvPr/>
          </p:nvSpPr>
          <p:spPr>
            <a:xfrm>
              <a:off x="2012475" y="3630110"/>
              <a:ext cx="429841" cy="247899"/>
            </a:xfrm>
            <a:custGeom>
              <a:avLst/>
              <a:gdLst/>
              <a:ahLst/>
              <a:cxnLst/>
              <a:rect l="l" t="t" r="r" b="b"/>
              <a:pathLst>
                <a:path w="429841" h="247899" extrusionOk="0">
                  <a:moveTo>
                    <a:pt x="429842" y="123950"/>
                  </a:moveTo>
                  <a:cubicBezTo>
                    <a:pt x="429842" y="192406"/>
                    <a:pt x="333619" y="247900"/>
                    <a:pt x="214921" y="247900"/>
                  </a:cubicBezTo>
                  <a:cubicBezTo>
                    <a:pt x="96223" y="247900"/>
                    <a:pt x="0" y="192406"/>
                    <a:pt x="0" y="123950"/>
                  </a:cubicBezTo>
                  <a:cubicBezTo>
                    <a:pt x="0" y="55494"/>
                    <a:pt x="96223" y="0"/>
                    <a:pt x="214921" y="0"/>
                  </a:cubicBezTo>
                  <a:cubicBezTo>
                    <a:pt x="333619" y="0"/>
                    <a:pt x="429842" y="55494"/>
                    <a:pt x="429842" y="12395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271;p37">
              <a:extLst>
                <a:ext uri="{FF2B5EF4-FFF2-40B4-BE49-F238E27FC236}">
                  <a16:creationId xmlns:a16="http://schemas.microsoft.com/office/drawing/2014/main" id="{0A4BED5D-2924-4D38-B28B-3A0E766BA4A6}"/>
                </a:ext>
              </a:extLst>
            </p:cNvPr>
            <p:cNvSpPr/>
            <p:nvPr/>
          </p:nvSpPr>
          <p:spPr>
            <a:xfrm>
              <a:off x="5244274" y="4799933"/>
              <a:ext cx="116580" cy="90224"/>
            </a:xfrm>
            <a:custGeom>
              <a:avLst/>
              <a:gdLst/>
              <a:ahLst/>
              <a:cxnLst/>
              <a:rect l="l" t="t" r="r" b="b"/>
              <a:pathLst>
                <a:path w="116580" h="90224" extrusionOk="0">
                  <a:moveTo>
                    <a:pt x="107376" y="2"/>
                  </a:moveTo>
                  <a:cubicBezTo>
                    <a:pt x="93384" y="11314"/>
                    <a:pt x="72729" y="953"/>
                    <a:pt x="71682" y="1998"/>
                  </a:cubicBezTo>
                  <a:cubicBezTo>
                    <a:pt x="55302" y="17235"/>
                    <a:pt x="38074" y="31550"/>
                    <a:pt x="20094" y="44868"/>
                  </a:cubicBezTo>
                  <a:cubicBezTo>
                    <a:pt x="11432" y="51711"/>
                    <a:pt x="-2179" y="60932"/>
                    <a:pt x="296" y="74049"/>
                  </a:cubicBezTo>
                  <a:cubicBezTo>
                    <a:pt x="4674" y="97622"/>
                    <a:pt x="42366" y="90398"/>
                    <a:pt x="56644" y="83554"/>
                  </a:cubicBezTo>
                  <a:cubicBezTo>
                    <a:pt x="70921" y="76711"/>
                    <a:pt x="82438" y="64544"/>
                    <a:pt x="95954" y="56084"/>
                  </a:cubicBezTo>
                  <a:cubicBezTo>
                    <a:pt x="105472" y="50095"/>
                    <a:pt x="114990" y="47054"/>
                    <a:pt x="116513" y="34887"/>
                  </a:cubicBezTo>
                  <a:cubicBezTo>
                    <a:pt x="117370" y="27187"/>
                    <a:pt x="109850" y="-283"/>
                    <a:pt x="107376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272;p37">
              <a:extLst>
                <a:ext uri="{FF2B5EF4-FFF2-40B4-BE49-F238E27FC236}">
                  <a16:creationId xmlns:a16="http://schemas.microsoft.com/office/drawing/2014/main" id="{8DBC5603-9CC5-4963-99F7-0B56343EEC95}"/>
                </a:ext>
              </a:extLst>
            </p:cNvPr>
            <p:cNvSpPr/>
            <p:nvPr/>
          </p:nvSpPr>
          <p:spPr>
            <a:xfrm>
              <a:off x="5244760" y="4829592"/>
              <a:ext cx="116051" cy="60483"/>
            </a:xfrm>
            <a:custGeom>
              <a:avLst/>
              <a:gdLst/>
              <a:ahLst/>
              <a:cxnLst/>
              <a:rect l="l" t="t" r="r" b="b"/>
              <a:pathLst>
                <a:path w="116051" h="60483" extrusionOk="0">
                  <a:moveTo>
                    <a:pt x="115837" y="0"/>
                  </a:moveTo>
                  <a:cubicBezTo>
                    <a:pt x="113933" y="11597"/>
                    <a:pt x="104605" y="14828"/>
                    <a:pt x="95087" y="20722"/>
                  </a:cubicBezTo>
                  <a:cubicBezTo>
                    <a:pt x="81381" y="29182"/>
                    <a:pt x="69388" y="41443"/>
                    <a:pt x="55110" y="48572"/>
                  </a:cubicBezTo>
                  <a:cubicBezTo>
                    <a:pt x="40833" y="55701"/>
                    <a:pt x="9233" y="61880"/>
                    <a:pt x="0" y="45055"/>
                  </a:cubicBezTo>
                  <a:cubicBezTo>
                    <a:pt x="5045" y="67773"/>
                    <a:pt x="42071" y="60644"/>
                    <a:pt x="56157" y="53515"/>
                  </a:cubicBezTo>
                  <a:cubicBezTo>
                    <a:pt x="70244" y="46386"/>
                    <a:pt x="81952" y="34505"/>
                    <a:pt x="95468" y="26045"/>
                  </a:cubicBezTo>
                  <a:cubicBezTo>
                    <a:pt x="104986" y="20056"/>
                    <a:pt x="114504" y="17015"/>
                    <a:pt x="116027" y="4848"/>
                  </a:cubicBezTo>
                  <a:cubicBezTo>
                    <a:pt x="116093" y="3232"/>
                    <a:pt x="116027" y="1606"/>
                    <a:pt x="11583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273;p37">
              <a:extLst>
                <a:ext uri="{FF2B5EF4-FFF2-40B4-BE49-F238E27FC236}">
                  <a16:creationId xmlns:a16="http://schemas.microsoft.com/office/drawing/2014/main" id="{D2D7E379-22BA-4F16-A5ED-E8CBF4105CA5}"/>
                </a:ext>
              </a:extLst>
            </p:cNvPr>
            <p:cNvSpPr/>
            <p:nvPr/>
          </p:nvSpPr>
          <p:spPr>
            <a:xfrm>
              <a:off x="5124630" y="4754816"/>
              <a:ext cx="116569" cy="86887"/>
            </a:xfrm>
            <a:custGeom>
              <a:avLst/>
              <a:gdLst/>
              <a:ahLst/>
              <a:cxnLst/>
              <a:rect l="l" t="t" r="r" b="b"/>
              <a:pathLst>
                <a:path w="116569" h="86887" extrusionOk="0">
                  <a:moveTo>
                    <a:pt x="105663" y="63"/>
                  </a:moveTo>
                  <a:cubicBezTo>
                    <a:pt x="91671" y="11470"/>
                    <a:pt x="67590" y="-982"/>
                    <a:pt x="66162" y="63"/>
                  </a:cubicBezTo>
                  <a:cubicBezTo>
                    <a:pt x="51656" y="14825"/>
                    <a:pt x="36275" y="28693"/>
                    <a:pt x="20094" y="41602"/>
                  </a:cubicBezTo>
                  <a:cubicBezTo>
                    <a:pt x="11432" y="48446"/>
                    <a:pt x="-2179" y="57666"/>
                    <a:pt x="296" y="70783"/>
                  </a:cubicBezTo>
                  <a:cubicBezTo>
                    <a:pt x="4674" y="94261"/>
                    <a:pt x="42367" y="87037"/>
                    <a:pt x="56644" y="80288"/>
                  </a:cubicBezTo>
                  <a:cubicBezTo>
                    <a:pt x="70921" y="73540"/>
                    <a:pt x="82438" y="61278"/>
                    <a:pt x="95954" y="52818"/>
                  </a:cubicBezTo>
                  <a:cubicBezTo>
                    <a:pt x="105472" y="46830"/>
                    <a:pt x="114990" y="43313"/>
                    <a:pt x="116513" y="31621"/>
                  </a:cubicBezTo>
                  <a:cubicBezTo>
                    <a:pt x="117370" y="23922"/>
                    <a:pt x="108137" y="-222"/>
                    <a:pt x="105663" y="6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274;p37">
              <a:extLst>
                <a:ext uri="{FF2B5EF4-FFF2-40B4-BE49-F238E27FC236}">
                  <a16:creationId xmlns:a16="http://schemas.microsoft.com/office/drawing/2014/main" id="{C8FC577C-17BB-4050-97F2-5BC0B39029CA}"/>
                </a:ext>
              </a:extLst>
            </p:cNvPr>
            <p:cNvSpPr/>
            <p:nvPr/>
          </p:nvSpPr>
          <p:spPr>
            <a:xfrm>
              <a:off x="5124926" y="4782825"/>
              <a:ext cx="116097" cy="60673"/>
            </a:xfrm>
            <a:custGeom>
              <a:avLst/>
              <a:gdLst/>
              <a:ahLst/>
              <a:cxnLst/>
              <a:rect l="l" t="t" r="r" b="b"/>
              <a:pathLst>
                <a:path w="116097" h="60673" extrusionOk="0">
                  <a:moveTo>
                    <a:pt x="115741" y="0"/>
                  </a:moveTo>
                  <a:cubicBezTo>
                    <a:pt x="114218" y="11407"/>
                    <a:pt x="104700" y="14828"/>
                    <a:pt x="95182" y="20912"/>
                  </a:cubicBezTo>
                  <a:cubicBezTo>
                    <a:pt x="81476" y="29372"/>
                    <a:pt x="69388" y="41634"/>
                    <a:pt x="55205" y="48858"/>
                  </a:cubicBezTo>
                  <a:cubicBezTo>
                    <a:pt x="41023" y="56082"/>
                    <a:pt x="9233" y="62070"/>
                    <a:pt x="0" y="45246"/>
                  </a:cubicBezTo>
                  <a:cubicBezTo>
                    <a:pt x="5045" y="67964"/>
                    <a:pt x="42071" y="60835"/>
                    <a:pt x="56157" y="53706"/>
                  </a:cubicBezTo>
                  <a:cubicBezTo>
                    <a:pt x="70244" y="46577"/>
                    <a:pt x="82047" y="34695"/>
                    <a:pt x="95468" y="26235"/>
                  </a:cubicBezTo>
                  <a:cubicBezTo>
                    <a:pt x="104986" y="20246"/>
                    <a:pt x="114504" y="16730"/>
                    <a:pt x="116027" y="5133"/>
                  </a:cubicBezTo>
                  <a:cubicBezTo>
                    <a:pt x="116179" y="3413"/>
                    <a:pt x="116084" y="1692"/>
                    <a:pt x="11574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275;p37">
              <a:extLst>
                <a:ext uri="{FF2B5EF4-FFF2-40B4-BE49-F238E27FC236}">
                  <a16:creationId xmlns:a16="http://schemas.microsoft.com/office/drawing/2014/main" id="{2687BB0E-7B1F-41B4-9C0F-CC4819E2AC4D}"/>
                </a:ext>
              </a:extLst>
            </p:cNvPr>
            <p:cNvSpPr/>
            <p:nvPr/>
          </p:nvSpPr>
          <p:spPr>
            <a:xfrm>
              <a:off x="5154433" y="4234936"/>
              <a:ext cx="200389" cy="574156"/>
            </a:xfrm>
            <a:custGeom>
              <a:avLst/>
              <a:gdLst/>
              <a:ahLst/>
              <a:cxnLst/>
              <a:rect l="l" t="t" r="r" b="b"/>
              <a:pathLst>
                <a:path w="200389" h="574156" extrusionOk="0">
                  <a:moveTo>
                    <a:pt x="197978" y="49713"/>
                  </a:moveTo>
                  <a:cubicBezTo>
                    <a:pt x="197312" y="70815"/>
                    <a:pt x="190745" y="162447"/>
                    <a:pt x="187794" y="211304"/>
                  </a:cubicBezTo>
                  <a:cubicBezTo>
                    <a:pt x="184843" y="260162"/>
                    <a:pt x="184177" y="319285"/>
                    <a:pt x="184177" y="319285"/>
                  </a:cubicBezTo>
                  <a:cubicBezTo>
                    <a:pt x="184177" y="319285"/>
                    <a:pt x="192553" y="354645"/>
                    <a:pt x="197978" y="396183"/>
                  </a:cubicBezTo>
                  <a:cubicBezTo>
                    <a:pt x="203404" y="437722"/>
                    <a:pt x="197978" y="568896"/>
                    <a:pt x="197978" y="568896"/>
                  </a:cubicBezTo>
                  <a:cubicBezTo>
                    <a:pt x="187080" y="575911"/>
                    <a:pt x="173088" y="575911"/>
                    <a:pt x="162190" y="568896"/>
                  </a:cubicBezTo>
                  <a:cubicBezTo>
                    <a:pt x="162190" y="568896"/>
                    <a:pt x="139822" y="464337"/>
                    <a:pt x="129448" y="416810"/>
                  </a:cubicBezTo>
                  <a:cubicBezTo>
                    <a:pt x="119073" y="369283"/>
                    <a:pt x="117359" y="342193"/>
                    <a:pt x="111934" y="312916"/>
                  </a:cubicBezTo>
                  <a:cubicBezTo>
                    <a:pt x="105462" y="277462"/>
                    <a:pt x="91375" y="111973"/>
                    <a:pt x="91375" y="111973"/>
                  </a:cubicBezTo>
                  <a:lnTo>
                    <a:pt x="85759" y="111973"/>
                  </a:lnTo>
                  <a:lnTo>
                    <a:pt x="70815" y="298753"/>
                  </a:lnTo>
                  <a:cubicBezTo>
                    <a:pt x="75479" y="312508"/>
                    <a:pt x="78668" y="326718"/>
                    <a:pt x="80334" y="341147"/>
                  </a:cubicBezTo>
                  <a:cubicBezTo>
                    <a:pt x="84426" y="371660"/>
                    <a:pt x="76050" y="524696"/>
                    <a:pt x="76050" y="524696"/>
                  </a:cubicBezTo>
                  <a:cubicBezTo>
                    <a:pt x="63896" y="531473"/>
                    <a:pt x="48952" y="530846"/>
                    <a:pt x="37406" y="523080"/>
                  </a:cubicBezTo>
                  <a:cubicBezTo>
                    <a:pt x="37406" y="523080"/>
                    <a:pt x="0" y="320331"/>
                    <a:pt x="0" y="289533"/>
                  </a:cubicBezTo>
                  <a:cubicBezTo>
                    <a:pt x="0" y="269097"/>
                    <a:pt x="3522" y="0"/>
                    <a:pt x="3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276;p37">
              <a:extLst>
                <a:ext uri="{FF2B5EF4-FFF2-40B4-BE49-F238E27FC236}">
                  <a16:creationId xmlns:a16="http://schemas.microsoft.com/office/drawing/2014/main" id="{FEF8AB38-C66F-4BF4-B15A-7ACCFE08CAA5}"/>
                </a:ext>
              </a:extLst>
            </p:cNvPr>
            <p:cNvSpPr/>
            <p:nvPr/>
          </p:nvSpPr>
          <p:spPr>
            <a:xfrm>
              <a:off x="5199628" y="3876679"/>
              <a:ext cx="128464" cy="124722"/>
            </a:xfrm>
            <a:custGeom>
              <a:avLst/>
              <a:gdLst/>
              <a:ahLst/>
              <a:cxnLst/>
              <a:rect l="l" t="t" r="r" b="b"/>
              <a:pathLst>
                <a:path w="128464" h="124722" extrusionOk="0">
                  <a:moveTo>
                    <a:pt x="102147" y="0"/>
                  </a:moveTo>
                  <a:cubicBezTo>
                    <a:pt x="102147" y="0"/>
                    <a:pt x="99767" y="46006"/>
                    <a:pt x="100814" y="50093"/>
                  </a:cubicBezTo>
                  <a:cubicBezTo>
                    <a:pt x="101861" y="54181"/>
                    <a:pt x="121945" y="67678"/>
                    <a:pt x="127846" y="72431"/>
                  </a:cubicBezTo>
                  <a:cubicBezTo>
                    <a:pt x="133747" y="77183"/>
                    <a:pt x="95960" y="114445"/>
                    <a:pt x="77590" y="122904"/>
                  </a:cubicBezTo>
                  <a:cubicBezTo>
                    <a:pt x="59220" y="131364"/>
                    <a:pt x="1444" y="109122"/>
                    <a:pt x="112" y="80606"/>
                  </a:cubicBezTo>
                  <a:cubicBezTo>
                    <a:pt x="-1221" y="52089"/>
                    <a:pt x="9630" y="28136"/>
                    <a:pt x="19148" y="26900"/>
                  </a:cubicBezTo>
                  <a:cubicBezTo>
                    <a:pt x="28666" y="25665"/>
                    <a:pt x="102147" y="0"/>
                    <a:pt x="10214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277;p37">
              <a:extLst>
                <a:ext uri="{FF2B5EF4-FFF2-40B4-BE49-F238E27FC236}">
                  <a16:creationId xmlns:a16="http://schemas.microsoft.com/office/drawing/2014/main" id="{CDAB6950-59D4-405F-845B-DC34645E7E2E}"/>
                </a:ext>
              </a:extLst>
            </p:cNvPr>
            <p:cNvSpPr/>
            <p:nvPr/>
          </p:nvSpPr>
          <p:spPr>
            <a:xfrm>
              <a:off x="4996526" y="3906336"/>
              <a:ext cx="182485" cy="357686"/>
            </a:xfrm>
            <a:custGeom>
              <a:avLst/>
              <a:gdLst/>
              <a:ahLst/>
              <a:cxnLst/>
              <a:rect l="l" t="t" r="r" b="b"/>
              <a:pathLst>
                <a:path w="182485" h="357686" extrusionOk="0">
                  <a:moveTo>
                    <a:pt x="179037" y="55702"/>
                  </a:moveTo>
                  <a:cubicBezTo>
                    <a:pt x="176277" y="35455"/>
                    <a:pt x="189697" y="16159"/>
                    <a:pt x="176752" y="0"/>
                  </a:cubicBezTo>
                  <a:cubicBezTo>
                    <a:pt x="131255" y="44485"/>
                    <a:pt x="136966" y="162352"/>
                    <a:pt x="126687" y="237634"/>
                  </a:cubicBezTo>
                  <a:cubicBezTo>
                    <a:pt x="92897" y="272899"/>
                    <a:pt x="25032" y="307594"/>
                    <a:pt x="5901" y="316243"/>
                  </a:cubicBezTo>
                  <a:cubicBezTo>
                    <a:pt x="2379" y="317764"/>
                    <a:pt x="-572" y="319475"/>
                    <a:pt x="95" y="323182"/>
                  </a:cubicBezTo>
                  <a:cubicBezTo>
                    <a:pt x="2665" y="335739"/>
                    <a:pt x="8061" y="347535"/>
                    <a:pt x="15895" y="357687"/>
                  </a:cubicBezTo>
                  <a:cubicBezTo>
                    <a:pt x="60821" y="338676"/>
                    <a:pt x="93183" y="327270"/>
                    <a:pt x="149150" y="274040"/>
                  </a:cubicBezTo>
                  <a:cubicBezTo>
                    <a:pt x="154509" y="268175"/>
                    <a:pt x="159287" y="261806"/>
                    <a:pt x="163427" y="255029"/>
                  </a:cubicBezTo>
                  <a:cubicBezTo>
                    <a:pt x="179608" y="207502"/>
                    <a:pt x="183605" y="90776"/>
                    <a:pt x="179037" y="5570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278;p37">
              <a:extLst>
                <a:ext uri="{FF2B5EF4-FFF2-40B4-BE49-F238E27FC236}">
                  <a16:creationId xmlns:a16="http://schemas.microsoft.com/office/drawing/2014/main" id="{5BB16920-CF86-4BF3-A45D-3C5DB49E2D00}"/>
                </a:ext>
              </a:extLst>
            </p:cNvPr>
            <p:cNvSpPr/>
            <p:nvPr/>
          </p:nvSpPr>
          <p:spPr>
            <a:xfrm>
              <a:off x="5154414" y="3894094"/>
              <a:ext cx="208226" cy="419055"/>
            </a:xfrm>
            <a:custGeom>
              <a:avLst/>
              <a:gdLst/>
              <a:ahLst/>
              <a:cxnLst/>
              <a:rect l="l" t="t" r="r" b="b"/>
              <a:pathLst>
                <a:path w="208226" h="419055" extrusionOk="0">
                  <a:moveTo>
                    <a:pt x="152500" y="40568"/>
                  </a:moveTo>
                  <a:cubicBezTo>
                    <a:pt x="152500" y="40568"/>
                    <a:pt x="119091" y="90376"/>
                    <a:pt x="72357" y="95033"/>
                  </a:cubicBezTo>
                  <a:cubicBezTo>
                    <a:pt x="57699" y="80585"/>
                    <a:pt x="56366" y="29066"/>
                    <a:pt x="76736" y="12527"/>
                  </a:cubicBezTo>
                  <a:cubicBezTo>
                    <a:pt x="76736" y="12527"/>
                    <a:pt x="57699" y="-2491"/>
                    <a:pt x="45135" y="360"/>
                  </a:cubicBezTo>
                  <a:cubicBezTo>
                    <a:pt x="31448" y="8744"/>
                    <a:pt x="21301" y="21823"/>
                    <a:pt x="16580" y="37146"/>
                  </a:cubicBezTo>
                  <a:cubicBezTo>
                    <a:pt x="4702" y="71346"/>
                    <a:pt x="-885" y="107419"/>
                    <a:pt x="114" y="143606"/>
                  </a:cubicBezTo>
                  <a:cubicBezTo>
                    <a:pt x="875" y="192463"/>
                    <a:pt x="114" y="341698"/>
                    <a:pt x="114" y="341698"/>
                  </a:cubicBezTo>
                  <a:cubicBezTo>
                    <a:pt x="114" y="341698"/>
                    <a:pt x="6681" y="373256"/>
                    <a:pt x="48942" y="396734"/>
                  </a:cubicBezTo>
                  <a:cubicBezTo>
                    <a:pt x="91203" y="420212"/>
                    <a:pt x="122423" y="422493"/>
                    <a:pt x="151073" y="415745"/>
                  </a:cubicBezTo>
                  <a:cubicBezTo>
                    <a:pt x="174678" y="410231"/>
                    <a:pt x="194190" y="401866"/>
                    <a:pt x="202376" y="384757"/>
                  </a:cubicBezTo>
                  <a:cubicBezTo>
                    <a:pt x="200282" y="350538"/>
                    <a:pt x="184957" y="261187"/>
                    <a:pt x="190668" y="218223"/>
                  </a:cubicBezTo>
                  <a:cubicBezTo>
                    <a:pt x="196379" y="175259"/>
                    <a:pt x="205517" y="143036"/>
                    <a:pt x="207801" y="108246"/>
                  </a:cubicBezTo>
                  <a:cubicBezTo>
                    <a:pt x="210086" y="73456"/>
                    <a:pt x="203233" y="74122"/>
                    <a:pt x="185814" y="61765"/>
                  </a:cubicBezTo>
                  <a:cubicBezTo>
                    <a:pt x="175239" y="53904"/>
                    <a:pt x="164103" y="46813"/>
                    <a:pt x="152500" y="4056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279;p37">
              <a:extLst>
                <a:ext uri="{FF2B5EF4-FFF2-40B4-BE49-F238E27FC236}">
                  <a16:creationId xmlns:a16="http://schemas.microsoft.com/office/drawing/2014/main" id="{68C9BE7A-C4EF-444D-B023-87F66A75A2C4}"/>
                </a:ext>
              </a:extLst>
            </p:cNvPr>
            <p:cNvSpPr/>
            <p:nvPr/>
          </p:nvSpPr>
          <p:spPr>
            <a:xfrm>
              <a:off x="5194395" y="3747198"/>
              <a:ext cx="138431" cy="168252"/>
            </a:xfrm>
            <a:custGeom>
              <a:avLst/>
              <a:gdLst/>
              <a:ahLst/>
              <a:cxnLst/>
              <a:rect l="l" t="t" r="r" b="b"/>
              <a:pathLst>
                <a:path w="138431" h="168252" extrusionOk="0">
                  <a:moveTo>
                    <a:pt x="3060" y="60853"/>
                  </a:moveTo>
                  <a:lnTo>
                    <a:pt x="3060" y="60853"/>
                  </a:lnTo>
                  <a:cubicBezTo>
                    <a:pt x="8581" y="25112"/>
                    <a:pt x="34375" y="-1978"/>
                    <a:pt x="71211" y="113"/>
                  </a:cubicBezTo>
                  <a:cubicBezTo>
                    <a:pt x="110416" y="2252"/>
                    <a:pt x="140465" y="35740"/>
                    <a:pt x="138324" y="74892"/>
                  </a:cubicBezTo>
                  <a:cubicBezTo>
                    <a:pt x="138314" y="74930"/>
                    <a:pt x="138314" y="74978"/>
                    <a:pt x="138314" y="75016"/>
                  </a:cubicBezTo>
                  <a:cubicBezTo>
                    <a:pt x="137105" y="96983"/>
                    <a:pt x="125655" y="117105"/>
                    <a:pt x="107380" y="129386"/>
                  </a:cubicBezTo>
                  <a:cubicBezTo>
                    <a:pt x="106057" y="134804"/>
                    <a:pt x="104144" y="140071"/>
                    <a:pt x="101669" y="145070"/>
                  </a:cubicBezTo>
                  <a:cubicBezTo>
                    <a:pt x="88629" y="160279"/>
                    <a:pt x="49128" y="169689"/>
                    <a:pt x="37802" y="168073"/>
                  </a:cubicBezTo>
                  <a:cubicBezTo>
                    <a:pt x="23981" y="166847"/>
                    <a:pt x="12322" y="157313"/>
                    <a:pt x="8391" y="144025"/>
                  </a:cubicBezTo>
                  <a:cubicBezTo>
                    <a:pt x="-3793" y="115984"/>
                    <a:pt x="15" y="78533"/>
                    <a:pt x="3060" y="6085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280;p37">
              <a:extLst>
                <a:ext uri="{FF2B5EF4-FFF2-40B4-BE49-F238E27FC236}">
                  <a16:creationId xmlns:a16="http://schemas.microsoft.com/office/drawing/2014/main" id="{5E56BC00-3086-494D-85E2-4210D65A2B45}"/>
                </a:ext>
              </a:extLst>
            </p:cNvPr>
            <p:cNvSpPr/>
            <p:nvPr/>
          </p:nvSpPr>
          <p:spPr>
            <a:xfrm>
              <a:off x="5199668" y="3732408"/>
              <a:ext cx="146095" cy="144175"/>
            </a:xfrm>
            <a:custGeom>
              <a:avLst/>
              <a:gdLst/>
              <a:ahLst/>
              <a:cxnLst/>
              <a:rect l="l" t="t" r="r" b="b"/>
              <a:pathLst>
                <a:path w="146095" h="144175" extrusionOk="0">
                  <a:moveTo>
                    <a:pt x="102106" y="144176"/>
                  </a:moveTo>
                  <a:lnTo>
                    <a:pt x="102106" y="144176"/>
                  </a:lnTo>
                  <a:lnTo>
                    <a:pt x="98680" y="113093"/>
                  </a:lnTo>
                  <a:cubicBezTo>
                    <a:pt x="98680" y="113093"/>
                    <a:pt x="124189" y="47126"/>
                    <a:pt x="63939" y="59768"/>
                  </a:cubicBezTo>
                  <a:cubicBezTo>
                    <a:pt x="24152" y="68133"/>
                    <a:pt x="14158" y="71745"/>
                    <a:pt x="2070" y="45130"/>
                  </a:cubicBezTo>
                  <a:cubicBezTo>
                    <a:pt x="-10018" y="18515"/>
                    <a:pt x="32624" y="-5534"/>
                    <a:pt x="83355" y="1120"/>
                  </a:cubicBezTo>
                  <a:cubicBezTo>
                    <a:pt x="119563" y="4913"/>
                    <a:pt x="146823" y="35777"/>
                    <a:pt x="146081" y="72125"/>
                  </a:cubicBezTo>
                  <a:cubicBezTo>
                    <a:pt x="144748" y="91706"/>
                    <a:pt x="139513" y="131439"/>
                    <a:pt x="102106" y="14417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281;p37">
              <a:extLst>
                <a:ext uri="{FF2B5EF4-FFF2-40B4-BE49-F238E27FC236}">
                  <a16:creationId xmlns:a16="http://schemas.microsoft.com/office/drawing/2014/main" id="{4A883A25-FDB2-4239-991B-60A1DBBD4028}"/>
                </a:ext>
              </a:extLst>
            </p:cNvPr>
            <p:cNvSpPr/>
            <p:nvPr/>
          </p:nvSpPr>
          <p:spPr>
            <a:xfrm>
              <a:off x="5186268" y="3976961"/>
              <a:ext cx="186859" cy="320520"/>
            </a:xfrm>
            <a:custGeom>
              <a:avLst/>
              <a:gdLst/>
              <a:ahLst/>
              <a:cxnLst/>
              <a:rect l="l" t="t" r="r" b="b"/>
              <a:pathLst>
                <a:path w="186859" h="320520" extrusionOk="0">
                  <a:moveTo>
                    <a:pt x="186131" y="4943"/>
                  </a:moveTo>
                  <a:cubicBezTo>
                    <a:pt x="168713" y="0"/>
                    <a:pt x="182039" y="4088"/>
                    <a:pt x="168713" y="0"/>
                  </a:cubicBezTo>
                  <a:cubicBezTo>
                    <a:pt x="123216" y="44485"/>
                    <a:pt x="128832" y="120813"/>
                    <a:pt x="118552" y="196286"/>
                  </a:cubicBezTo>
                  <a:cubicBezTo>
                    <a:pt x="93424" y="237729"/>
                    <a:pt x="241" y="293906"/>
                    <a:pt x="241" y="293906"/>
                  </a:cubicBezTo>
                  <a:cubicBezTo>
                    <a:pt x="-901" y="301986"/>
                    <a:pt x="1859" y="304362"/>
                    <a:pt x="11948" y="320521"/>
                  </a:cubicBezTo>
                  <a:cubicBezTo>
                    <a:pt x="63842" y="300693"/>
                    <a:pt x="111042" y="270295"/>
                    <a:pt x="150533" y="231266"/>
                  </a:cubicBezTo>
                  <a:cubicBezTo>
                    <a:pt x="152818" y="229174"/>
                    <a:pt x="156054" y="228604"/>
                    <a:pt x="157006" y="225752"/>
                  </a:cubicBezTo>
                  <a:cubicBezTo>
                    <a:pt x="172901" y="177655"/>
                    <a:pt x="190700" y="40018"/>
                    <a:pt x="186131" y="494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282;p37">
              <a:extLst>
                <a:ext uri="{FF2B5EF4-FFF2-40B4-BE49-F238E27FC236}">
                  <a16:creationId xmlns:a16="http://schemas.microsoft.com/office/drawing/2014/main" id="{8927A969-7B27-410C-92FC-2B10039308B4}"/>
                </a:ext>
              </a:extLst>
            </p:cNvPr>
            <p:cNvSpPr/>
            <p:nvPr/>
          </p:nvSpPr>
          <p:spPr>
            <a:xfrm>
              <a:off x="4957596" y="4074866"/>
              <a:ext cx="216348" cy="290578"/>
            </a:xfrm>
            <a:custGeom>
              <a:avLst/>
              <a:gdLst/>
              <a:ahLst/>
              <a:cxnLst/>
              <a:rect l="l" t="t" r="r" b="b"/>
              <a:pathLst>
                <a:path w="216348" h="290578" extrusionOk="0">
                  <a:moveTo>
                    <a:pt x="0" y="0"/>
                  </a:moveTo>
                  <a:lnTo>
                    <a:pt x="67770" y="231360"/>
                  </a:lnTo>
                  <a:lnTo>
                    <a:pt x="216349" y="290579"/>
                  </a:lnTo>
                  <a:lnTo>
                    <a:pt x="162190" y="65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283;p37">
              <a:extLst>
                <a:ext uri="{FF2B5EF4-FFF2-40B4-BE49-F238E27FC236}">
                  <a16:creationId xmlns:a16="http://schemas.microsoft.com/office/drawing/2014/main" id="{A2C5756D-6D5C-4EA8-BE10-D63F334F29F9}"/>
                </a:ext>
              </a:extLst>
            </p:cNvPr>
            <p:cNvSpPr/>
            <p:nvPr/>
          </p:nvSpPr>
          <p:spPr>
            <a:xfrm>
              <a:off x="5101717" y="4257084"/>
              <a:ext cx="109578" cy="53390"/>
            </a:xfrm>
            <a:custGeom>
              <a:avLst/>
              <a:gdLst/>
              <a:ahLst/>
              <a:cxnLst/>
              <a:rect l="l" t="t" r="r" b="b"/>
              <a:pathLst>
                <a:path w="109578" h="53390" extrusionOk="0">
                  <a:moveTo>
                    <a:pt x="108112" y="15494"/>
                  </a:moveTo>
                  <a:cubicBezTo>
                    <a:pt x="105923" y="7604"/>
                    <a:pt x="100212" y="9505"/>
                    <a:pt x="93739" y="11502"/>
                  </a:cubicBezTo>
                  <a:cubicBezTo>
                    <a:pt x="86772" y="14353"/>
                    <a:pt x="79100" y="15019"/>
                    <a:pt x="71752" y="13403"/>
                  </a:cubicBezTo>
                  <a:cubicBezTo>
                    <a:pt x="66003" y="10627"/>
                    <a:pt x="60683" y="7043"/>
                    <a:pt x="55952" y="2757"/>
                  </a:cubicBezTo>
                  <a:cubicBezTo>
                    <a:pt x="53077" y="1017"/>
                    <a:pt x="49794" y="67"/>
                    <a:pt x="46434" y="0"/>
                  </a:cubicBezTo>
                  <a:cubicBezTo>
                    <a:pt x="46434" y="1996"/>
                    <a:pt x="49860" y="13688"/>
                    <a:pt x="49860" y="13688"/>
                  </a:cubicBezTo>
                  <a:cubicBezTo>
                    <a:pt x="49860" y="13688"/>
                    <a:pt x="17308" y="13688"/>
                    <a:pt x="13977" y="13688"/>
                  </a:cubicBezTo>
                  <a:cubicBezTo>
                    <a:pt x="11045" y="13070"/>
                    <a:pt x="8171" y="14952"/>
                    <a:pt x="7552" y="17880"/>
                  </a:cubicBezTo>
                  <a:cubicBezTo>
                    <a:pt x="7200" y="19572"/>
                    <a:pt x="7676" y="21339"/>
                    <a:pt x="8837" y="22623"/>
                  </a:cubicBezTo>
                  <a:cubicBezTo>
                    <a:pt x="8104" y="22680"/>
                    <a:pt x="7381" y="22680"/>
                    <a:pt x="6648" y="22623"/>
                  </a:cubicBezTo>
                  <a:cubicBezTo>
                    <a:pt x="-15" y="21102"/>
                    <a:pt x="-2870" y="31368"/>
                    <a:pt x="3792" y="32889"/>
                  </a:cubicBezTo>
                  <a:cubicBezTo>
                    <a:pt x="5582" y="33231"/>
                    <a:pt x="7399" y="33487"/>
                    <a:pt x="9218" y="33649"/>
                  </a:cubicBezTo>
                  <a:cubicBezTo>
                    <a:pt x="4839" y="35360"/>
                    <a:pt x="3792" y="42584"/>
                    <a:pt x="9218" y="43154"/>
                  </a:cubicBezTo>
                  <a:lnTo>
                    <a:pt x="10836" y="43154"/>
                  </a:lnTo>
                  <a:cubicBezTo>
                    <a:pt x="11645" y="43373"/>
                    <a:pt x="12501" y="43373"/>
                    <a:pt x="13310" y="43154"/>
                  </a:cubicBezTo>
                  <a:lnTo>
                    <a:pt x="14262" y="43154"/>
                  </a:lnTo>
                  <a:cubicBezTo>
                    <a:pt x="13701" y="46358"/>
                    <a:pt x="15852" y="49418"/>
                    <a:pt x="19059" y="49970"/>
                  </a:cubicBezTo>
                  <a:cubicBezTo>
                    <a:pt x="19107" y="49979"/>
                    <a:pt x="19164" y="49989"/>
                    <a:pt x="19212" y="49998"/>
                  </a:cubicBezTo>
                  <a:cubicBezTo>
                    <a:pt x="35107" y="52089"/>
                    <a:pt x="58522" y="58458"/>
                    <a:pt x="72894" y="45341"/>
                  </a:cubicBezTo>
                  <a:cubicBezTo>
                    <a:pt x="82774" y="44295"/>
                    <a:pt x="92416" y="41662"/>
                    <a:pt x="101449" y="37546"/>
                  </a:cubicBezTo>
                  <a:cubicBezTo>
                    <a:pt x="110491" y="33839"/>
                    <a:pt x="110777" y="24904"/>
                    <a:pt x="108112" y="154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284;p37">
              <a:extLst>
                <a:ext uri="{FF2B5EF4-FFF2-40B4-BE49-F238E27FC236}">
                  <a16:creationId xmlns:a16="http://schemas.microsoft.com/office/drawing/2014/main" id="{237CA1DA-D629-4B12-BC8D-A44178A9B035}"/>
                </a:ext>
              </a:extLst>
            </p:cNvPr>
            <p:cNvSpPr/>
            <p:nvPr/>
          </p:nvSpPr>
          <p:spPr>
            <a:xfrm>
              <a:off x="4984781" y="4223327"/>
              <a:ext cx="67863" cy="55821"/>
            </a:xfrm>
            <a:custGeom>
              <a:avLst/>
              <a:gdLst/>
              <a:ahLst/>
              <a:cxnLst/>
              <a:rect l="l" t="t" r="r" b="b"/>
              <a:pathLst>
                <a:path w="67863" h="55821" extrusionOk="0">
                  <a:moveTo>
                    <a:pt x="62477" y="30335"/>
                  </a:moveTo>
                  <a:lnTo>
                    <a:pt x="60192" y="30335"/>
                  </a:lnTo>
                  <a:cubicBezTo>
                    <a:pt x="62420" y="28253"/>
                    <a:pt x="62534" y="24764"/>
                    <a:pt x="60459" y="22540"/>
                  </a:cubicBezTo>
                  <a:cubicBezTo>
                    <a:pt x="59564" y="21590"/>
                    <a:pt x="58355" y="20981"/>
                    <a:pt x="57051" y="20829"/>
                  </a:cubicBezTo>
                  <a:cubicBezTo>
                    <a:pt x="53720" y="20829"/>
                    <a:pt x="20216" y="13890"/>
                    <a:pt x="20216" y="13890"/>
                  </a:cubicBezTo>
                  <a:lnTo>
                    <a:pt x="16123" y="108"/>
                  </a:lnTo>
                  <a:cubicBezTo>
                    <a:pt x="16123" y="-653"/>
                    <a:pt x="10317" y="2864"/>
                    <a:pt x="10127" y="2959"/>
                  </a:cubicBezTo>
                  <a:cubicBezTo>
                    <a:pt x="4406" y="6723"/>
                    <a:pt x="694" y="12873"/>
                    <a:pt x="37" y="19689"/>
                  </a:cubicBezTo>
                  <a:cubicBezTo>
                    <a:pt x="-400" y="29232"/>
                    <a:pt x="3035" y="38557"/>
                    <a:pt x="9555" y="45543"/>
                  </a:cubicBezTo>
                  <a:cubicBezTo>
                    <a:pt x="15638" y="51503"/>
                    <a:pt x="23785" y="54906"/>
                    <a:pt x="32304" y="55049"/>
                  </a:cubicBezTo>
                  <a:cubicBezTo>
                    <a:pt x="36302" y="55049"/>
                    <a:pt x="40204" y="55049"/>
                    <a:pt x="43726" y="55809"/>
                  </a:cubicBezTo>
                  <a:cubicBezTo>
                    <a:pt x="46981" y="56018"/>
                    <a:pt x="49789" y="53556"/>
                    <a:pt x="49998" y="50305"/>
                  </a:cubicBezTo>
                  <a:cubicBezTo>
                    <a:pt x="49998" y="50210"/>
                    <a:pt x="50008" y="50106"/>
                    <a:pt x="50008" y="50011"/>
                  </a:cubicBezTo>
                  <a:lnTo>
                    <a:pt x="51055" y="50011"/>
                  </a:lnTo>
                  <a:cubicBezTo>
                    <a:pt x="51835" y="50201"/>
                    <a:pt x="52654" y="50201"/>
                    <a:pt x="53435" y="50011"/>
                  </a:cubicBezTo>
                  <a:lnTo>
                    <a:pt x="55148" y="50011"/>
                  </a:lnTo>
                  <a:cubicBezTo>
                    <a:pt x="60859" y="50011"/>
                    <a:pt x="61334" y="42977"/>
                    <a:pt x="57432" y="40505"/>
                  </a:cubicBezTo>
                  <a:cubicBezTo>
                    <a:pt x="59240" y="40505"/>
                    <a:pt x="61049" y="40505"/>
                    <a:pt x="62953" y="40505"/>
                  </a:cubicBezTo>
                  <a:cubicBezTo>
                    <a:pt x="69901" y="40885"/>
                    <a:pt x="69234" y="30239"/>
                    <a:pt x="62477" y="3033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285;p37">
              <a:extLst>
                <a:ext uri="{FF2B5EF4-FFF2-40B4-BE49-F238E27FC236}">
                  <a16:creationId xmlns:a16="http://schemas.microsoft.com/office/drawing/2014/main" id="{FC02A342-19AF-4D86-B611-528AFF3A95AF}"/>
                </a:ext>
              </a:extLst>
            </p:cNvPr>
            <p:cNvSpPr/>
            <p:nvPr/>
          </p:nvSpPr>
          <p:spPr>
            <a:xfrm>
              <a:off x="5132255" y="3894454"/>
              <a:ext cx="67293" cy="97715"/>
            </a:xfrm>
            <a:custGeom>
              <a:avLst/>
              <a:gdLst/>
              <a:ahLst/>
              <a:cxnLst/>
              <a:rect l="l" t="t" r="r" b="b"/>
              <a:pathLst>
                <a:path w="67293" h="97715" extrusionOk="0">
                  <a:moveTo>
                    <a:pt x="24367" y="97715"/>
                  </a:moveTo>
                  <a:cubicBezTo>
                    <a:pt x="15153" y="97344"/>
                    <a:pt x="6435" y="93466"/>
                    <a:pt x="0" y="86879"/>
                  </a:cubicBezTo>
                  <a:cubicBezTo>
                    <a:pt x="1333" y="69769"/>
                    <a:pt x="23224" y="4848"/>
                    <a:pt x="67294" y="0"/>
                  </a:cubicBezTo>
                  <a:cubicBezTo>
                    <a:pt x="55310" y="8431"/>
                    <a:pt x="45811" y="19923"/>
                    <a:pt x="39786" y="33269"/>
                  </a:cubicBezTo>
                  <a:cubicBezTo>
                    <a:pt x="33000" y="54323"/>
                    <a:pt x="27841" y="75872"/>
                    <a:pt x="24367" y="977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286;p37">
              <a:extLst>
                <a:ext uri="{FF2B5EF4-FFF2-40B4-BE49-F238E27FC236}">
                  <a16:creationId xmlns:a16="http://schemas.microsoft.com/office/drawing/2014/main" id="{72B893E6-9106-459A-AFAF-16FE512CF8C4}"/>
                </a:ext>
              </a:extLst>
            </p:cNvPr>
            <p:cNvSpPr/>
            <p:nvPr/>
          </p:nvSpPr>
          <p:spPr>
            <a:xfrm>
              <a:off x="5305132" y="3960902"/>
              <a:ext cx="81740" cy="121566"/>
            </a:xfrm>
            <a:custGeom>
              <a:avLst/>
              <a:gdLst/>
              <a:ahLst/>
              <a:cxnLst/>
              <a:rect l="l" t="t" r="r" b="b"/>
              <a:pathLst>
                <a:path w="81740" h="121566" extrusionOk="0">
                  <a:moveTo>
                    <a:pt x="75168" y="117100"/>
                  </a:moveTo>
                  <a:cubicBezTo>
                    <a:pt x="75168" y="117100"/>
                    <a:pt x="31289" y="132214"/>
                    <a:pt x="355" y="106834"/>
                  </a:cubicBezTo>
                  <a:cubicBezTo>
                    <a:pt x="-2977" y="101036"/>
                    <a:pt x="18249" y="26514"/>
                    <a:pt x="18249" y="26514"/>
                  </a:cubicBezTo>
                  <a:cubicBezTo>
                    <a:pt x="18249" y="26514"/>
                    <a:pt x="36714" y="-11507"/>
                    <a:pt x="65840" y="3511"/>
                  </a:cubicBezTo>
                  <a:cubicBezTo>
                    <a:pt x="94966" y="18530"/>
                    <a:pt x="75168" y="117100"/>
                    <a:pt x="75168" y="11710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287;p37">
              <a:extLst>
                <a:ext uri="{FF2B5EF4-FFF2-40B4-BE49-F238E27FC236}">
                  <a16:creationId xmlns:a16="http://schemas.microsoft.com/office/drawing/2014/main" id="{B6A5AE6B-C202-4277-B29E-33B326F1143B}"/>
                </a:ext>
              </a:extLst>
            </p:cNvPr>
            <p:cNvSpPr/>
            <p:nvPr/>
          </p:nvSpPr>
          <p:spPr>
            <a:xfrm>
              <a:off x="2821998" y="4049582"/>
              <a:ext cx="101559" cy="177370"/>
            </a:xfrm>
            <a:custGeom>
              <a:avLst/>
              <a:gdLst/>
              <a:ahLst/>
              <a:cxnLst/>
              <a:rect l="l" t="t" r="r" b="b"/>
              <a:pathLst>
                <a:path w="101559" h="177370" extrusionOk="0">
                  <a:moveTo>
                    <a:pt x="0" y="0"/>
                  </a:moveTo>
                  <a:cubicBezTo>
                    <a:pt x="0" y="0"/>
                    <a:pt x="6092" y="90966"/>
                    <a:pt x="17989" y="104084"/>
                  </a:cubicBezTo>
                  <a:cubicBezTo>
                    <a:pt x="29887" y="117201"/>
                    <a:pt x="70340" y="126136"/>
                    <a:pt x="70340" y="126136"/>
                  </a:cubicBezTo>
                  <a:lnTo>
                    <a:pt x="101559" y="177370"/>
                  </a:lnTo>
                  <a:cubicBezTo>
                    <a:pt x="101559" y="177370"/>
                    <a:pt x="73005" y="14543"/>
                    <a:pt x="66913" y="10646"/>
                  </a:cubicBezTo>
                  <a:cubicBezTo>
                    <a:pt x="60821" y="674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288;p37">
              <a:extLst>
                <a:ext uri="{FF2B5EF4-FFF2-40B4-BE49-F238E27FC236}">
                  <a16:creationId xmlns:a16="http://schemas.microsoft.com/office/drawing/2014/main" id="{0A7421A3-6652-4722-A54A-E17DA8DD4249}"/>
                </a:ext>
              </a:extLst>
            </p:cNvPr>
            <p:cNvSpPr/>
            <p:nvPr/>
          </p:nvSpPr>
          <p:spPr>
            <a:xfrm>
              <a:off x="2814097" y="3945071"/>
              <a:ext cx="67769" cy="130685"/>
            </a:xfrm>
            <a:custGeom>
              <a:avLst/>
              <a:gdLst/>
              <a:ahLst/>
              <a:cxnLst/>
              <a:rect l="l" t="t" r="r" b="b"/>
              <a:pathLst>
                <a:path w="67769" h="130685" extrusionOk="0">
                  <a:moveTo>
                    <a:pt x="67770" y="3183"/>
                  </a:moveTo>
                  <a:cubicBezTo>
                    <a:pt x="52097" y="-4127"/>
                    <a:pt x="33430" y="1529"/>
                    <a:pt x="24462" y="16300"/>
                  </a:cubicBezTo>
                  <a:cubicBezTo>
                    <a:pt x="12945" y="35311"/>
                    <a:pt x="1047" y="100328"/>
                    <a:pt x="0" y="111354"/>
                  </a:cubicBezTo>
                  <a:cubicBezTo>
                    <a:pt x="0" y="111354"/>
                    <a:pt x="16086" y="133597"/>
                    <a:pt x="40167" y="13036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289;p37">
              <a:extLst>
                <a:ext uri="{FF2B5EF4-FFF2-40B4-BE49-F238E27FC236}">
                  <a16:creationId xmlns:a16="http://schemas.microsoft.com/office/drawing/2014/main" id="{3DDB40D4-D2D2-4792-AA79-FCB510F71A1A}"/>
                </a:ext>
              </a:extLst>
            </p:cNvPr>
            <p:cNvSpPr/>
            <p:nvPr/>
          </p:nvSpPr>
          <p:spPr>
            <a:xfrm>
              <a:off x="2966810" y="4837262"/>
              <a:ext cx="145801" cy="82247"/>
            </a:xfrm>
            <a:custGeom>
              <a:avLst/>
              <a:gdLst/>
              <a:ahLst/>
              <a:cxnLst/>
              <a:rect l="l" t="t" r="r" b="b"/>
              <a:pathLst>
                <a:path w="145801" h="82247" extrusionOk="0">
                  <a:moveTo>
                    <a:pt x="7003" y="19800"/>
                  </a:moveTo>
                  <a:cubicBezTo>
                    <a:pt x="23964" y="24458"/>
                    <a:pt x="42087" y="22272"/>
                    <a:pt x="57449" y="13717"/>
                  </a:cubicBezTo>
                  <a:cubicBezTo>
                    <a:pt x="69537" y="13717"/>
                    <a:pt x="135498" y="-14134"/>
                    <a:pt x="144446" y="9535"/>
                  </a:cubicBezTo>
                  <a:cubicBezTo>
                    <a:pt x="152346" y="30256"/>
                    <a:pt x="123791" y="49457"/>
                    <a:pt x="108562" y="53164"/>
                  </a:cubicBezTo>
                  <a:cubicBezTo>
                    <a:pt x="75248" y="61244"/>
                    <a:pt x="50596" y="77783"/>
                    <a:pt x="37175" y="80635"/>
                  </a:cubicBezTo>
                  <a:cubicBezTo>
                    <a:pt x="27657" y="82726"/>
                    <a:pt x="14332" y="84057"/>
                    <a:pt x="6432" y="76262"/>
                  </a:cubicBezTo>
                  <a:cubicBezTo>
                    <a:pt x="-2515" y="66852"/>
                    <a:pt x="-1944" y="32157"/>
                    <a:pt x="7003" y="1980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290;p37">
              <a:extLst>
                <a:ext uri="{FF2B5EF4-FFF2-40B4-BE49-F238E27FC236}">
                  <a16:creationId xmlns:a16="http://schemas.microsoft.com/office/drawing/2014/main" id="{318C7D3D-B283-4CAD-A37D-8D09D218BA58}"/>
                </a:ext>
              </a:extLst>
            </p:cNvPr>
            <p:cNvSpPr/>
            <p:nvPr/>
          </p:nvSpPr>
          <p:spPr>
            <a:xfrm>
              <a:off x="2969244" y="4850979"/>
              <a:ext cx="143767" cy="68530"/>
            </a:xfrm>
            <a:custGeom>
              <a:avLst/>
              <a:gdLst/>
              <a:ahLst/>
              <a:cxnLst/>
              <a:rect l="l" t="t" r="r" b="b"/>
              <a:pathLst>
                <a:path w="143767" h="68530" extrusionOk="0">
                  <a:moveTo>
                    <a:pt x="35122" y="61119"/>
                  </a:moveTo>
                  <a:cubicBezTo>
                    <a:pt x="48543" y="58363"/>
                    <a:pt x="73195" y="42109"/>
                    <a:pt x="106509" y="33649"/>
                  </a:cubicBezTo>
                  <a:cubicBezTo>
                    <a:pt x="119263" y="30607"/>
                    <a:pt x="141250" y="16634"/>
                    <a:pt x="143535" y="0"/>
                  </a:cubicBezTo>
                  <a:cubicBezTo>
                    <a:pt x="146485" y="19011"/>
                    <a:pt x="120691" y="36025"/>
                    <a:pt x="106509" y="39447"/>
                  </a:cubicBezTo>
                  <a:cubicBezTo>
                    <a:pt x="73195" y="47527"/>
                    <a:pt x="48543" y="64066"/>
                    <a:pt x="35122" y="66918"/>
                  </a:cubicBezTo>
                  <a:cubicBezTo>
                    <a:pt x="25604" y="69009"/>
                    <a:pt x="12278" y="70340"/>
                    <a:pt x="4378" y="62545"/>
                  </a:cubicBezTo>
                  <a:cubicBezTo>
                    <a:pt x="2265" y="60292"/>
                    <a:pt x="761" y="57545"/>
                    <a:pt x="0" y="54561"/>
                  </a:cubicBezTo>
                  <a:cubicBezTo>
                    <a:pt x="10013" y="62156"/>
                    <a:pt x="23034" y="64589"/>
                    <a:pt x="35122" y="61119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291;p37">
              <a:extLst>
                <a:ext uri="{FF2B5EF4-FFF2-40B4-BE49-F238E27FC236}">
                  <a16:creationId xmlns:a16="http://schemas.microsoft.com/office/drawing/2014/main" id="{63B43CDF-4679-4F65-9092-D9D0D0D18554}"/>
                </a:ext>
              </a:extLst>
            </p:cNvPr>
            <p:cNvSpPr/>
            <p:nvPr/>
          </p:nvSpPr>
          <p:spPr>
            <a:xfrm>
              <a:off x="2864165" y="4805303"/>
              <a:ext cx="146191" cy="82209"/>
            </a:xfrm>
            <a:custGeom>
              <a:avLst/>
              <a:gdLst/>
              <a:ahLst/>
              <a:cxnLst/>
              <a:rect l="l" t="t" r="r" b="b"/>
              <a:pathLst>
                <a:path w="146191" h="82209" extrusionOk="0">
                  <a:moveTo>
                    <a:pt x="7327" y="19726"/>
                  </a:moveTo>
                  <a:cubicBezTo>
                    <a:pt x="24287" y="24431"/>
                    <a:pt x="42423" y="22245"/>
                    <a:pt x="57774" y="13642"/>
                  </a:cubicBezTo>
                  <a:cubicBezTo>
                    <a:pt x="69957" y="13642"/>
                    <a:pt x="135823" y="-14113"/>
                    <a:pt x="144865" y="9555"/>
                  </a:cubicBezTo>
                  <a:cubicBezTo>
                    <a:pt x="152670" y="30277"/>
                    <a:pt x="124116" y="49477"/>
                    <a:pt x="108886" y="53185"/>
                  </a:cubicBezTo>
                  <a:cubicBezTo>
                    <a:pt x="75573" y="61169"/>
                    <a:pt x="50921" y="77804"/>
                    <a:pt x="37595" y="80560"/>
                  </a:cubicBezTo>
                  <a:cubicBezTo>
                    <a:pt x="27601" y="82651"/>
                    <a:pt x="14656" y="84077"/>
                    <a:pt x="6756" y="76283"/>
                  </a:cubicBezTo>
                  <a:cubicBezTo>
                    <a:pt x="-2762" y="66872"/>
                    <a:pt x="-1905" y="32178"/>
                    <a:pt x="7327" y="19726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292;p37">
              <a:extLst>
                <a:ext uri="{FF2B5EF4-FFF2-40B4-BE49-F238E27FC236}">
                  <a16:creationId xmlns:a16="http://schemas.microsoft.com/office/drawing/2014/main" id="{E884DBA0-B9A4-4D74-91B8-3A98C7BCA1DF}"/>
                </a:ext>
              </a:extLst>
            </p:cNvPr>
            <p:cNvSpPr/>
            <p:nvPr/>
          </p:nvSpPr>
          <p:spPr>
            <a:xfrm>
              <a:off x="2866543" y="4818565"/>
              <a:ext cx="143767" cy="68566"/>
            </a:xfrm>
            <a:custGeom>
              <a:avLst/>
              <a:gdLst/>
              <a:ahLst/>
              <a:cxnLst/>
              <a:rect l="l" t="t" r="r" b="b"/>
              <a:pathLst>
                <a:path w="143767" h="68566" extrusionOk="0">
                  <a:moveTo>
                    <a:pt x="35217" y="61215"/>
                  </a:moveTo>
                  <a:cubicBezTo>
                    <a:pt x="48543" y="58363"/>
                    <a:pt x="73290" y="42204"/>
                    <a:pt x="106509" y="33744"/>
                  </a:cubicBezTo>
                  <a:cubicBezTo>
                    <a:pt x="119263" y="30702"/>
                    <a:pt x="141345" y="16730"/>
                    <a:pt x="143534" y="0"/>
                  </a:cubicBezTo>
                  <a:cubicBezTo>
                    <a:pt x="146485" y="19011"/>
                    <a:pt x="120691" y="36025"/>
                    <a:pt x="106509" y="39542"/>
                  </a:cubicBezTo>
                  <a:cubicBezTo>
                    <a:pt x="73195" y="47527"/>
                    <a:pt x="48543" y="64161"/>
                    <a:pt x="35217" y="66918"/>
                  </a:cubicBezTo>
                  <a:cubicBezTo>
                    <a:pt x="25223" y="69009"/>
                    <a:pt x="12278" y="70435"/>
                    <a:pt x="4378" y="62640"/>
                  </a:cubicBezTo>
                  <a:cubicBezTo>
                    <a:pt x="2320" y="60350"/>
                    <a:pt x="821" y="57622"/>
                    <a:pt x="0" y="54656"/>
                  </a:cubicBezTo>
                  <a:cubicBezTo>
                    <a:pt x="10052" y="62251"/>
                    <a:pt x="23099" y="64684"/>
                    <a:pt x="35217" y="61215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293;p37">
              <a:extLst>
                <a:ext uri="{FF2B5EF4-FFF2-40B4-BE49-F238E27FC236}">
                  <a16:creationId xmlns:a16="http://schemas.microsoft.com/office/drawing/2014/main" id="{05A625B1-094C-41F7-BDE2-964124E64EE1}"/>
                </a:ext>
              </a:extLst>
            </p:cNvPr>
            <p:cNvSpPr/>
            <p:nvPr/>
          </p:nvSpPr>
          <p:spPr>
            <a:xfrm>
              <a:off x="2858160" y="4267254"/>
              <a:ext cx="210834" cy="594226"/>
            </a:xfrm>
            <a:custGeom>
              <a:avLst/>
              <a:gdLst/>
              <a:ahLst/>
              <a:cxnLst/>
              <a:rect l="l" t="t" r="r" b="b"/>
              <a:pathLst>
                <a:path w="210834" h="594226" extrusionOk="0">
                  <a:moveTo>
                    <a:pt x="6098" y="372610"/>
                  </a:moveTo>
                  <a:cubicBezTo>
                    <a:pt x="8933" y="348172"/>
                    <a:pt x="14031" y="324057"/>
                    <a:pt x="21327" y="300559"/>
                  </a:cubicBezTo>
                  <a:cubicBezTo>
                    <a:pt x="21327" y="300559"/>
                    <a:pt x="16759" y="238299"/>
                    <a:pt x="14474" y="179271"/>
                  </a:cubicBezTo>
                  <a:cubicBezTo>
                    <a:pt x="11904" y="112734"/>
                    <a:pt x="-11320" y="53420"/>
                    <a:pt x="6955" y="0"/>
                  </a:cubicBezTo>
                  <a:lnTo>
                    <a:pt x="210835" y="45340"/>
                  </a:lnTo>
                  <a:cubicBezTo>
                    <a:pt x="210835" y="45340"/>
                    <a:pt x="201317" y="312821"/>
                    <a:pt x="198176" y="345140"/>
                  </a:cubicBezTo>
                  <a:cubicBezTo>
                    <a:pt x="196596" y="370310"/>
                    <a:pt x="193417" y="395366"/>
                    <a:pt x="188657" y="420137"/>
                  </a:cubicBezTo>
                  <a:cubicBezTo>
                    <a:pt x="179139" y="471941"/>
                    <a:pt x="168955" y="587907"/>
                    <a:pt x="168955" y="587907"/>
                  </a:cubicBezTo>
                  <a:cubicBezTo>
                    <a:pt x="147063" y="600644"/>
                    <a:pt x="114987" y="590188"/>
                    <a:pt x="114987" y="590188"/>
                  </a:cubicBezTo>
                  <a:cubicBezTo>
                    <a:pt x="114987" y="590188"/>
                    <a:pt x="114987" y="445041"/>
                    <a:pt x="116224" y="407685"/>
                  </a:cubicBezTo>
                  <a:cubicBezTo>
                    <a:pt x="117937" y="362059"/>
                    <a:pt x="119365" y="365576"/>
                    <a:pt x="119365" y="365576"/>
                  </a:cubicBezTo>
                  <a:lnTo>
                    <a:pt x="112512" y="251987"/>
                  </a:lnTo>
                  <a:lnTo>
                    <a:pt x="108038" y="195525"/>
                  </a:lnTo>
                  <a:cubicBezTo>
                    <a:pt x="108038" y="195525"/>
                    <a:pt x="102327" y="236969"/>
                    <a:pt x="98520" y="273945"/>
                  </a:cubicBezTo>
                  <a:cubicBezTo>
                    <a:pt x="95284" y="306263"/>
                    <a:pt x="87479" y="335444"/>
                    <a:pt x="78722" y="395613"/>
                  </a:cubicBezTo>
                  <a:cubicBezTo>
                    <a:pt x="71203" y="447703"/>
                    <a:pt x="63398" y="554068"/>
                    <a:pt x="63398" y="554068"/>
                  </a:cubicBezTo>
                  <a:cubicBezTo>
                    <a:pt x="41506" y="566710"/>
                    <a:pt x="12000" y="557965"/>
                    <a:pt x="12000" y="557965"/>
                  </a:cubicBezTo>
                  <a:cubicBezTo>
                    <a:pt x="12000" y="557965"/>
                    <a:pt x="197" y="417856"/>
                    <a:pt x="6098" y="372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294;p37">
              <a:extLst>
                <a:ext uri="{FF2B5EF4-FFF2-40B4-BE49-F238E27FC236}">
                  <a16:creationId xmlns:a16="http://schemas.microsoft.com/office/drawing/2014/main" id="{33D7E607-C3F2-4037-80A0-410C22AF0316}"/>
                </a:ext>
              </a:extLst>
            </p:cNvPr>
            <p:cNvSpPr/>
            <p:nvPr/>
          </p:nvSpPr>
          <p:spPr>
            <a:xfrm>
              <a:off x="2884049" y="3772563"/>
              <a:ext cx="155365" cy="247695"/>
            </a:xfrm>
            <a:custGeom>
              <a:avLst/>
              <a:gdLst/>
              <a:ahLst/>
              <a:cxnLst/>
              <a:rect l="l" t="t" r="r" b="b"/>
              <a:pathLst>
                <a:path w="155365" h="247695" extrusionOk="0">
                  <a:moveTo>
                    <a:pt x="8859" y="177022"/>
                  </a:moveTo>
                  <a:cubicBezTo>
                    <a:pt x="24564" y="177782"/>
                    <a:pt x="36271" y="181869"/>
                    <a:pt x="38270" y="177022"/>
                  </a:cubicBezTo>
                  <a:cubicBezTo>
                    <a:pt x="39966" y="168895"/>
                    <a:pt x="41174" y="160673"/>
                    <a:pt x="41887" y="152403"/>
                  </a:cubicBezTo>
                  <a:cubicBezTo>
                    <a:pt x="40078" y="147840"/>
                    <a:pt x="38460" y="142897"/>
                    <a:pt x="38460" y="142897"/>
                  </a:cubicBezTo>
                  <a:cubicBezTo>
                    <a:pt x="18662" y="130826"/>
                    <a:pt x="12476" y="109439"/>
                    <a:pt x="9906" y="84535"/>
                  </a:cubicBezTo>
                  <a:cubicBezTo>
                    <a:pt x="5527" y="42046"/>
                    <a:pt x="28942" y="4880"/>
                    <a:pt x="71013" y="412"/>
                  </a:cubicBezTo>
                  <a:cubicBezTo>
                    <a:pt x="111084" y="-3770"/>
                    <a:pt x="140495" y="24365"/>
                    <a:pt x="148396" y="62862"/>
                  </a:cubicBezTo>
                  <a:cubicBezTo>
                    <a:pt x="152584" y="81873"/>
                    <a:pt x="161055" y="117899"/>
                    <a:pt x="149633" y="149171"/>
                  </a:cubicBezTo>
                  <a:cubicBezTo>
                    <a:pt x="143256" y="166756"/>
                    <a:pt x="135070" y="180634"/>
                    <a:pt x="126884" y="183295"/>
                  </a:cubicBezTo>
                  <a:cubicBezTo>
                    <a:pt x="118946" y="183143"/>
                    <a:pt x="111027" y="182449"/>
                    <a:pt x="103184" y="181204"/>
                  </a:cubicBezTo>
                  <a:lnTo>
                    <a:pt x="103184" y="181204"/>
                  </a:lnTo>
                  <a:cubicBezTo>
                    <a:pt x="103184" y="181204"/>
                    <a:pt x="101090" y="192991"/>
                    <a:pt x="99662" y="200215"/>
                  </a:cubicBezTo>
                  <a:cubicBezTo>
                    <a:pt x="98235" y="207439"/>
                    <a:pt x="98711" y="211716"/>
                    <a:pt x="113844" y="221031"/>
                  </a:cubicBezTo>
                  <a:cubicBezTo>
                    <a:pt x="128978" y="230347"/>
                    <a:pt x="91001" y="249548"/>
                    <a:pt x="66253" y="247551"/>
                  </a:cubicBezTo>
                  <a:cubicBezTo>
                    <a:pt x="41506" y="245555"/>
                    <a:pt x="13523" y="230727"/>
                    <a:pt x="5908" y="214758"/>
                  </a:cubicBezTo>
                  <a:cubicBezTo>
                    <a:pt x="-2754" y="197553"/>
                    <a:pt x="-1992" y="176451"/>
                    <a:pt x="8859" y="17702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295;p37">
              <a:extLst>
                <a:ext uri="{FF2B5EF4-FFF2-40B4-BE49-F238E27FC236}">
                  <a16:creationId xmlns:a16="http://schemas.microsoft.com/office/drawing/2014/main" id="{295A798E-C874-4023-85A6-D8F0C4430401}"/>
                </a:ext>
              </a:extLst>
            </p:cNvPr>
            <p:cNvSpPr/>
            <p:nvPr/>
          </p:nvSpPr>
          <p:spPr>
            <a:xfrm>
              <a:off x="2832349" y="3948237"/>
              <a:ext cx="239208" cy="394751"/>
            </a:xfrm>
            <a:custGeom>
              <a:avLst/>
              <a:gdLst/>
              <a:ahLst/>
              <a:cxnLst/>
              <a:rect l="l" t="t" r="r" b="b"/>
              <a:pathLst>
                <a:path w="239208" h="394751" extrusionOk="0">
                  <a:moveTo>
                    <a:pt x="83308" y="3725"/>
                  </a:moveTo>
                  <a:cubicBezTo>
                    <a:pt x="78930" y="14561"/>
                    <a:pt x="90066" y="27868"/>
                    <a:pt x="119667" y="37088"/>
                  </a:cubicBezTo>
                  <a:cubicBezTo>
                    <a:pt x="149269" y="46308"/>
                    <a:pt x="151839" y="34427"/>
                    <a:pt x="151839" y="34427"/>
                  </a:cubicBezTo>
                  <a:cubicBezTo>
                    <a:pt x="171408" y="43257"/>
                    <a:pt x="190473" y="53162"/>
                    <a:pt x="208948" y="64083"/>
                  </a:cubicBezTo>
                  <a:cubicBezTo>
                    <a:pt x="226652" y="76441"/>
                    <a:pt x="234552" y="112371"/>
                    <a:pt x="236932" y="172920"/>
                  </a:cubicBezTo>
                  <a:cubicBezTo>
                    <a:pt x="239692" y="242974"/>
                    <a:pt x="239977" y="346963"/>
                    <a:pt x="237598" y="364928"/>
                  </a:cubicBezTo>
                  <a:cubicBezTo>
                    <a:pt x="237598" y="364928"/>
                    <a:pt x="204475" y="398007"/>
                    <a:pt x="161452" y="394490"/>
                  </a:cubicBezTo>
                  <a:cubicBezTo>
                    <a:pt x="118430" y="390973"/>
                    <a:pt x="47234" y="353427"/>
                    <a:pt x="30196" y="324435"/>
                  </a:cubicBezTo>
                  <a:cubicBezTo>
                    <a:pt x="30196" y="263031"/>
                    <a:pt x="37906" y="253050"/>
                    <a:pt x="27912" y="217595"/>
                  </a:cubicBezTo>
                  <a:cubicBezTo>
                    <a:pt x="5068" y="136514"/>
                    <a:pt x="-6925" y="103531"/>
                    <a:pt x="4212" y="49540"/>
                  </a:cubicBezTo>
                  <a:cubicBezTo>
                    <a:pt x="13730" y="5150"/>
                    <a:pt x="26103" y="-363"/>
                    <a:pt x="43712" y="17"/>
                  </a:cubicBezTo>
                  <a:cubicBezTo>
                    <a:pt x="56967" y="550"/>
                    <a:pt x="70185" y="1785"/>
                    <a:pt x="83308" y="37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296;p37">
              <a:extLst>
                <a:ext uri="{FF2B5EF4-FFF2-40B4-BE49-F238E27FC236}">
                  <a16:creationId xmlns:a16="http://schemas.microsoft.com/office/drawing/2014/main" id="{D4275649-D944-469E-978F-C6B6A1340F84}"/>
                </a:ext>
              </a:extLst>
            </p:cNvPr>
            <p:cNvSpPr/>
            <p:nvPr/>
          </p:nvSpPr>
          <p:spPr>
            <a:xfrm>
              <a:off x="3011886" y="4098914"/>
              <a:ext cx="63391" cy="288487"/>
            </a:xfrm>
            <a:custGeom>
              <a:avLst/>
              <a:gdLst/>
              <a:ahLst/>
              <a:cxnLst/>
              <a:rect l="l" t="t" r="r" b="b"/>
              <a:pathLst>
                <a:path w="63391" h="288487" extrusionOk="0">
                  <a:moveTo>
                    <a:pt x="21226" y="268241"/>
                  </a:moveTo>
                  <a:lnTo>
                    <a:pt x="0" y="24144"/>
                  </a:lnTo>
                  <a:lnTo>
                    <a:pt x="45592" y="0"/>
                  </a:lnTo>
                  <a:lnTo>
                    <a:pt x="63391" y="14923"/>
                  </a:lnTo>
                  <a:lnTo>
                    <a:pt x="57109" y="234117"/>
                  </a:lnTo>
                  <a:lnTo>
                    <a:pt x="57109" y="234117"/>
                  </a:lnTo>
                  <a:lnTo>
                    <a:pt x="57109" y="240200"/>
                  </a:lnTo>
                  <a:lnTo>
                    <a:pt x="57109" y="240200"/>
                  </a:lnTo>
                  <a:lnTo>
                    <a:pt x="57109" y="247995"/>
                  </a:lnTo>
                  <a:cubicBezTo>
                    <a:pt x="57109" y="247995"/>
                    <a:pt x="58061" y="266435"/>
                    <a:pt x="23224" y="288488"/>
                  </a:cubicBezTo>
                  <a:cubicBezTo>
                    <a:pt x="23224" y="288488"/>
                    <a:pt x="22653" y="282689"/>
                    <a:pt x="22177" y="277271"/>
                  </a:cubicBezTo>
                  <a:lnTo>
                    <a:pt x="22177" y="277271"/>
                  </a:lnTo>
                  <a:lnTo>
                    <a:pt x="21321" y="267766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297;p37">
              <a:extLst>
                <a:ext uri="{FF2B5EF4-FFF2-40B4-BE49-F238E27FC236}">
                  <a16:creationId xmlns:a16="http://schemas.microsoft.com/office/drawing/2014/main" id="{E0A8FB03-3E48-4C38-B229-B8B9D428CF83}"/>
                </a:ext>
              </a:extLst>
            </p:cNvPr>
            <p:cNvSpPr/>
            <p:nvPr/>
          </p:nvSpPr>
          <p:spPr>
            <a:xfrm>
              <a:off x="2997806" y="3997207"/>
              <a:ext cx="83658" cy="135231"/>
            </a:xfrm>
            <a:custGeom>
              <a:avLst/>
              <a:gdLst/>
              <a:ahLst/>
              <a:cxnLst/>
              <a:rect l="l" t="t" r="r" b="b"/>
              <a:pathLst>
                <a:path w="83658" h="135231" extrusionOk="0">
                  <a:moveTo>
                    <a:pt x="29880" y="0"/>
                  </a:moveTo>
                  <a:cubicBezTo>
                    <a:pt x="53390" y="0"/>
                    <a:pt x="67953" y="11977"/>
                    <a:pt x="74140" y="48192"/>
                  </a:cubicBezTo>
                  <a:cubicBezTo>
                    <a:pt x="80327" y="84408"/>
                    <a:pt x="83658" y="114064"/>
                    <a:pt x="83658" y="114064"/>
                  </a:cubicBezTo>
                  <a:cubicBezTo>
                    <a:pt x="72826" y="126070"/>
                    <a:pt x="57807" y="133484"/>
                    <a:pt x="41683" y="134786"/>
                  </a:cubicBezTo>
                  <a:cubicBezTo>
                    <a:pt x="13128" y="137923"/>
                    <a:pt x="4943" y="123475"/>
                    <a:pt x="4943" y="123475"/>
                  </a:cubicBezTo>
                  <a:cubicBezTo>
                    <a:pt x="4943" y="123475"/>
                    <a:pt x="1897" y="85929"/>
                    <a:pt x="374" y="60359"/>
                  </a:cubicBezTo>
                  <a:cubicBezTo>
                    <a:pt x="-1149" y="34790"/>
                    <a:pt x="755" y="570"/>
                    <a:pt x="298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298;p37">
              <a:extLst>
                <a:ext uri="{FF2B5EF4-FFF2-40B4-BE49-F238E27FC236}">
                  <a16:creationId xmlns:a16="http://schemas.microsoft.com/office/drawing/2014/main" id="{501B4CD8-87A5-40E4-BC73-4B5D724FAA6B}"/>
                </a:ext>
              </a:extLst>
            </p:cNvPr>
            <p:cNvSpPr/>
            <p:nvPr/>
          </p:nvSpPr>
          <p:spPr>
            <a:xfrm>
              <a:off x="2888823" y="3761654"/>
              <a:ext cx="150557" cy="165637"/>
            </a:xfrm>
            <a:custGeom>
              <a:avLst/>
              <a:gdLst/>
              <a:ahLst/>
              <a:cxnLst/>
              <a:rect l="l" t="t" r="r" b="b"/>
              <a:pathLst>
                <a:path w="150557" h="165637" extrusionOk="0">
                  <a:moveTo>
                    <a:pt x="142099" y="68353"/>
                  </a:moveTo>
                  <a:cubicBezTo>
                    <a:pt x="142099" y="68353"/>
                    <a:pt x="178840" y="12557"/>
                    <a:pt x="99172" y="1150"/>
                  </a:cubicBezTo>
                  <a:cubicBezTo>
                    <a:pt x="42063" y="-7024"/>
                    <a:pt x="4752" y="29667"/>
                    <a:pt x="468" y="69874"/>
                  </a:cubicBezTo>
                  <a:cubicBezTo>
                    <a:pt x="-3624" y="107896"/>
                    <a:pt x="19981" y="147723"/>
                    <a:pt x="37018" y="163502"/>
                  </a:cubicBezTo>
                  <a:cubicBezTo>
                    <a:pt x="53749" y="167751"/>
                    <a:pt x="71464" y="165612"/>
                    <a:pt x="86703" y="157514"/>
                  </a:cubicBezTo>
                  <a:cubicBezTo>
                    <a:pt x="87636" y="147115"/>
                    <a:pt x="87988" y="136678"/>
                    <a:pt x="87750" y="126241"/>
                  </a:cubicBezTo>
                  <a:cubicBezTo>
                    <a:pt x="87750" y="126241"/>
                    <a:pt x="59862" y="67308"/>
                    <a:pt x="142099" y="6835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299;p37">
              <a:extLst>
                <a:ext uri="{FF2B5EF4-FFF2-40B4-BE49-F238E27FC236}">
                  <a16:creationId xmlns:a16="http://schemas.microsoft.com/office/drawing/2014/main" id="{3C1838BD-E9C5-4CF4-85E7-51361919C345}"/>
                </a:ext>
              </a:extLst>
            </p:cNvPr>
            <p:cNvSpPr/>
            <p:nvPr/>
          </p:nvSpPr>
          <p:spPr>
            <a:xfrm>
              <a:off x="2091982" y="2625612"/>
              <a:ext cx="210167" cy="307273"/>
            </a:xfrm>
            <a:custGeom>
              <a:avLst/>
              <a:gdLst/>
              <a:ahLst/>
              <a:cxnLst/>
              <a:rect l="l" t="t" r="r" b="b"/>
              <a:pathLst>
                <a:path w="210167" h="307273" extrusionOk="0">
                  <a:moveTo>
                    <a:pt x="136175" y="10238"/>
                  </a:moveTo>
                  <a:cubicBezTo>
                    <a:pt x="127799" y="-3260"/>
                    <a:pt x="63836" y="-12100"/>
                    <a:pt x="42801" y="41986"/>
                  </a:cubicBezTo>
                  <a:cubicBezTo>
                    <a:pt x="34806" y="62517"/>
                    <a:pt x="36043" y="114987"/>
                    <a:pt x="29380" y="147875"/>
                  </a:cubicBezTo>
                  <a:cubicBezTo>
                    <a:pt x="22718" y="180764"/>
                    <a:pt x="7013" y="199489"/>
                    <a:pt x="1397" y="226199"/>
                  </a:cubicBezTo>
                  <a:cubicBezTo>
                    <a:pt x="-4219" y="252910"/>
                    <a:pt x="4919" y="297775"/>
                    <a:pt x="69452" y="305664"/>
                  </a:cubicBezTo>
                  <a:cubicBezTo>
                    <a:pt x="133985" y="313554"/>
                    <a:pt x="183670" y="290931"/>
                    <a:pt x="198709" y="270399"/>
                  </a:cubicBezTo>
                  <a:cubicBezTo>
                    <a:pt x="213748" y="249868"/>
                    <a:pt x="214224" y="206238"/>
                    <a:pt x="198709" y="182855"/>
                  </a:cubicBezTo>
                  <a:cubicBezTo>
                    <a:pt x="183194" y="159472"/>
                    <a:pt x="170916" y="140366"/>
                    <a:pt x="171297" y="109854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00;p37">
              <a:extLst>
                <a:ext uri="{FF2B5EF4-FFF2-40B4-BE49-F238E27FC236}">
                  <a16:creationId xmlns:a16="http://schemas.microsoft.com/office/drawing/2014/main" id="{1BE671ED-1179-439D-9655-3AF14C3B8255}"/>
                </a:ext>
              </a:extLst>
            </p:cNvPr>
            <p:cNvSpPr/>
            <p:nvPr/>
          </p:nvSpPr>
          <p:spPr>
            <a:xfrm>
              <a:off x="2269538" y="2847336"/>
              <a:ext cx="39152" cy="227300"/>
            </a:xfrm>
            <a:custGeom>
              <a:avLst/>
              <a:gdLst/>
              <a:ahLst/>
              <a:cxnLst/>
              <a:rect l="l" t="t" r="r" b="b"/>
              <a:pathLst>
                <a:path w="39152" h="227300" extrusionOk="0">
                  <a:moveTo>
                    <a:pt x="35145" y="14835"/>
                  </a:moveTo>
                  <a:cubicBezTo>
                    <a:pt x="35145" y="14835"/>
                    <a:pt x="50279" y="121866"/>
                    <a:pt x="21725" y="197909"/>
                  </a:cubicBezTo>
                  <a:cubicBezTo>
                    <a:pt x="-6830" y="273952"/>
                    <a:pt x="975" y="178423"/>
                    <a:pt x="975" y="178423"/>
                  </a:cubicBezTo>
                  <a:lnTo>
                    <a:pt x="7923" y="155705"/>
                  </a:lnTo>
                  <a:cubicBezTo>
                    <a:pt x="7923" y="155705"/>
                    <a:pt x="13634" y="68446"/>
                    <a:pt x="11255" y="47059"/>
                  </a:cubicBezTo>
                  <a:cubicBezTo>
                    <a:pt x="8875" y="25672"/>
                    <a:pt x="9446" y="7231"/>
                    <a:pt x="7923" y="5520"/>
                  </a:cubicBezTo>
                  <a:cubicBezTo>
                    <a:pt x="6400" y="3809"/>
                    <a:pt x="13539" y="387"/>
                    <a:pt x="16585" y="7"/>
                  </a:cubicBezTo>
                  <a:cubicBezTo>
                    <a:pt x="19631" y="-373"/>
                    <a:pt x="35145" y="14835"/>
                    <a:pt x="35145" y="148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01;p37">
              <a:extLst>
                <a:ext uri="{FF2B5EF4-FFF2-40B4-BE49-F238E27FC236}">
                  <a16:creationId xmlns:a16="http://schemas.microsoft.com/office/drawing/2014/main" id="{85402EBA-9A57-4BE4-93B3-DEA8E09E9EE0}"/>
                </a:ext>
              </a:extLst>
            </p:cNvPr>
            <p:cNvSpPr/>
            <p:nvPr/>
          </p:nvSpPr>
          <p:spPr>
            <a:xfrm>
              <a:off x="2185896" y="2622782"/>
              <a:ext cx="100407" cy="124097"/>
            </a:xfrm>
            <a:custGeom>
              <a:avLst/>
              <a:gdLst/>
              <a:ahLst/>
              <a:cxnLst/>
              <a:rect l="l" t="t" r="r" b="b"/>
              <a:pathLst>
                <a:path w="100407" h="124097" extrusionOk="0">
                  <a:moveTo>
                    <a:pt x="0" y="3657"/>
                  </a:moveTo>
                  <a:cubicBezTo>
                    <a:pt x="0" y="3657"/>
                    <a:pt x="48162" y="-10126"/>
                    <a:pt x="77288" y="15824"/>
                  </a:cubicBezTo>
                  <a:cubicBezTo>
                    <a:pt x="96918" y="33855"/>
                    <a:pt x="104879" y="61297"/>
                    <a:pt x="97942" y="87019"/>
                  </a:cubicBezTo>
                  <a:cubicBezTo>
                    <a:pt x="94040" y="102227"/>
                    <a:pt x="86235" y="122949"/>
                    <a:pt x="74147" y="124090"/>
                  </a:cubicBezTo>
                  <a:cubicBezTo>
                    <a:pt x="62059" y="125230"/>
                    <a:pt x="0" y="3657"/>
                    <a:pt x="0" y="3657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02;p37">
              <a:extLst>
                <a:ext uri="{FF2B5EF4-FFF2-40B4-BE49-F238E27FC236}">
                  <a16:creationId xmlns:a16="http://schemas.microsoft.com/office/drawing/2014/main" id="{1BF7D416-9335-436F-A858-8C69C4409700}"/>
                </a:ext>
              </a:extLst>
            </p:cNvPr>
            <p:cNvSpPr/>
            <p:nvPr/>
          </p:nvSpPr>
          <p:spPr>
            <a:xfrm>
              <a:off x="2142363" y="2757613"/>
              <a:ext cx="124104" cy="138364"/>
            </a:xfrm>
            <a:custGeom>
              <a:avLst/>
              <a:gdLst/>
              <a:ahLst/>
              <a:cxnLst/>
              <a:rect l="l" t="t" r="r" b="b"/>
              <a:pathLst>
                <a:path w="124104" h="138364" extrusionOk="0">
                  <a:moveTo>
                    <a:pt x="25163" y="0"/>
                  </a:moveTo>
                  <a:cubicBezTo>
                    <a:pt x="25163" y="0"/>
                    <a:pt x="28304" y="53515"/>
                    <a:pt x="27352" y="57032"/>
                  </a:cubicBezTo>
                  <a:cubicBezTo>
                    <a:pt x="26400" y="60549"/>
                    <a:pt x="6221" y="64826"/>
                    <a:pt x="606" y="69484"/>
                  </a:cubicBezTo>
                  <a:cubicBezTo>
                    <a:pt x="-5010" y="74142"/>
                    <a:pt x="29826" y="128513"/>
                    <a:pt x="47530" y="136592"/>
                  </a:cubicBezTo>
                  <a:cubicBezTo>
                    <a:pt x="65234" y="144671"/>
                    <a:pt x="119964" y="124045"/>
                    <a:pt x="123676" y="96860"/>
                  </a:cubicBezTo>
                  <a:cubicBezTo>
                    <a:pt x="127198" y="71766"/>
                    <a:pt x="108066" y="52279"/>
                    <a:pt x="100642" y="45531"/>
                  </a:cubicBezTo>
                  <a:cubicBezTo>
                    <a:pt x="95603" y="45179"/>
                    <a:pt x="90547" y="45179"/>
                    <a:pt x="85508" y="45531"/>
                  </a:cubicBezTo>
                  <a:lnTo>
                    <a:pt x="83890" y="19486"/>
                  </a:lnTo>
                  <a:cubicBezTo>
                    <a:pt x="60475" y="11977"/>
                    <a:pt x="25163" y="0"/>
                    <a:pt x="25163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03;p37">
              <a:extLst>
                <a:ext uri="{FF2B5EF4-FFF2-40B4-BE49-F238E27FC236}">
                  <a16:creationId xmlns:a16="http://schemas.microsoft.com/office/drawing/2014/main" id="{6E6E8EE6-F61B-450E-A357-926BAE4DEEEE}"/>
                </a:ext>
              </a:extLst>
            </p:cNvPr>
            <p:cNvSpPr/>
            <p:nvPr/>
          </p:nvSpPr>
          <p:spPr>
            <a:xfrm>
              <a:off x="2121718" y="2803072"/>
              <a:ext cx="180978" cy="208003"/>
            </a:xfrm>
            <a:custGeom>
              <a:avLst/>
              <a:gdLst/>
              <a:ahLst/>
              <a:cxnLst/>
              <a:rect l="l" t="t" r="r" b="b"/>
              <a:pathLst>
                <a:path w="180978" h="208003" extrusionOk="0">
                  <a:moveTo>
                    <a:pt x="38384" y="17181"/>
                  </a:moveTo>
                  <a:cubicBezTo>
                    <a:pt x="23345" y="19557"/>
                    <a:pt x="6117" y="27542"/>
                    <a:pt x="3738" y="36192"/>
                  </a:cubicBezTo>
                  <a:cubicBezTo>
                    <a:pt x="-2445" y="65896"/>
                    <a:pt x="-938" y="96684"/>
                    <a:pt x="8116" y="125637"/>
                  </a:cubicBezTo>
                  <a:cubicBezTo>
                    <a:pt x="21156" y="160046"/>
                    <a:pt x="29913" y="182004"/>
                    <a:pt x="37432" y="196832"/>
                  </a:cubicBezTo>
                  <a:cubicBezTo>
                    <a:pt x="37432" y="196832"/>
                    <a:pt x="102632" y="224778"/>
                    <a:pt x="155268" y="192270"/>
                  </a:cubicBezTo>
                  <a:cubicBezTo>
                    <a:pt x="155268" y="192270"/>
                    <a:pt x="158789" y="155294"/>
                    <a:pt x="159075" y="135238"/>
                  </a:cubicBezTo>
                  <a:cubicBezTo>
                    <a:pt x="207618" y="92939"/>
                    <a:pt x="166118" y="40849"/>
                    <a:pt x="125000" y="356"/>
                  </a:cubicBezTo>
                  <a:cubicBezTo>
                    <a:pt x="120062" y="-119"/>
                    <a:pt x="115089" y="-119"/>
                    <a:pt x="110151" y="356"/>
                  </a:cubicBezTo>
                  <a:cubicBezTo>
                    <a:pt x="110151" y="356"/>
                    <a:pt x="146892" y="43606"/>
                    <a:pt x="121383" y="68225"/>
                  </a:cubicBezTo>
                  <a:cubicBezTo>
                    <a:pt x="66748" y="51495"/>
                    <a:pt x="55898" y="26971"/>
                    <a:pt x="38384" y="1718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04;p37">
              <a:extLst>
                <a:ext uri="{FF2B5EF4-FFF2-40B4-BE49-F238E27FC236}">
                  <a16:creationId xmlns:a16="http://schemas.microsoft.com/office/drawing/2014/main" id="{F2EC9AD8-4423-4DCA-9006-803535C508F5}"/>
                </a:ext>
              </a:extLst>
            </p:cNvPr>
            <p:cNvSpPr/>
            <p:nvPr/>
          </p:nvSpPr>
          <p:spPr>
            <a:xfrm>
              <a:off x="2137334" y="2632700"/>
              <a:ext cx="133195" cy="163980"/>
            </a:xfrm>
            <a:custGeom>
              <a:avLst/>
              <a:gdLst/>
              <a:ahLst/>
              <a:cxnLst/>
              <a:rect l="l" t="t" r="r" b="b"/>
              <a:pathLst>
                <a:path w="133195" h="163980" extrusionOk="0">
                  <a:moveTo>
                    <a:pt x="130419" y="58471"/>
                  </a:moveTo>
                  <a:lnTo>
                    <a:pt x="130419" y="58471"/>
                  </a:lnTo>
                  <a:cubicBezTo>
                    <a:pt x="124993" y="24061"/>
                    <a:pt x="100056" y="-1888"/>
                    <a:pt x="64553" y="108"/>
                  </a:cubicBezTo>
                  <a:cubicBezTo>
                    <a:pt x="26762" y="2399"/>
                    <a:pt x="-2053" y="34793"/>
                    <a:pt x="115" y="72539"/>
                  </a:cubicBezTo>
                  <a:cubicBezTo>
                    <a:pt x="1384" y="93736"/>
                    <a:pt x="12514" y="113117"/>
                    <a:pt x="30192" y="124913"/>
                  </a:cubicBezTo>
                  <a:cubicBezTo>
                    <a:pt x="31439" y="130103"/>
                    <a:pt x="33258" y="135141"/>
                    <a:pt x="35618" y="139932"/>
                  </a:cubicBezTo>
                  <a:cubicBezTo>
                    <a:pt x="48277" y="154570"/>
                    <a:pt x="81686" y="163885"/>
                    <a:pt x="92727" y="163980"/>
                  </a:cubicBezTo>
                  <a:cubicBezTo>
                    <a:pt x="102245" y="163980"/>
                    <a:pt x="110526" y="155235"/>
                    <a:pt x="119473" y="140407"/>
                  </a:cubicBezTo>
                  <a:cubicBezTo>
                    <a:pt x="138033" y="109610"/>
                    <a:pt x="133369" y="75485"/>
                    <a:pt x="130419" y="5847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05;p37">
              <a:extLst>
                <a:ext uri="{FF2B5EF4-FFF2-40B4-BE49-F238E27FC236}">
                  <a16:creationId xmlns:a16="http://schemas.microsoft.com/office/drawing/2014/main" id="{2252D9F7-C762-497A-BD15-8A097C3B40EA}"/>
                </a:ext>
              </a:extLst>
            </p:cNvPr>
            <p:cNvSpPr/>
            <p:nvPr/>
          </p:nvSpPr>
          <p:spPr>
            <a:xfrm>
              <a:off x="2131362" y="2631771"/>
              <a:ext cx="133630" cy="125556"/>
            </a:xfrm>
            <a:custGeom>
              <a:avLst/>
              <a:gdLst/>
              <a:ahLst/>
              <a:cxnLst/>
              <a:rect l="l" t="t" r="r" b="b"/>
              <a:pathLst>
                <a:path w="133630" h="125556" extrusionOk="0">
                  <a:moveTo>
                    <a:pt x="59484" y="1702"/>
                  </a:moveTo>
                  <a:cubicBezTo>
                    <a:pt x="34546" y="6549"/>
                    <a:pt x="14082" y="13583"/>
                    <a:pt x="7324" y="38012"/>
                  </a:cubicBezTo>
                  <a:cubicBezTo>
                    <a:pt x="2660" y="54837"/>
                    <a:pt x="-3432" y="86965"/>
                    <a:pt x="2375" y="100462"/>
                  </a:cubicBezTo>
                  <a:lnTo>
                    <a:pt x="5991" y="109968"/>
                  </a:lnTo>
                  <a:lnTo>
                    <a:pt x="36164" y="125557"/>
                  </a:lnTo>
                  <a:cubicBezTo>
                    <a:pt x="36164" y="125557"/>
                    <a:pt x="50251" y="113770"/>
                    <a:pt x="45682" y="79456"/>
                  </a:cubicBezTo>
                  <a:cubicBezTo>
                    <a:pt x="45808" y="74807"/>
                    <a:pt x="47261" y="70283"/>
                    <a:pt x="49870" y="66433"/>
                  </a:cubicBezTo>
                  <a:cubicBezTo>
                    <a:pt x="51779" y="63173"/>
                    <a:pt x="53189" y="59646"/>
                    <a:pt x="54058" y="55977"/>
                  </a:cubicBezTo>
                  <a:cubicBezTo>
                    <a:pt x="57624" y="46681"/>
                    <a:pt x="64649" y="39124"/>
                    <a:pt x="73666" y="34875"/>
                  </a:cubicBezTo>
                  <a:cubicBezTo>
                    <a:pt x="96129" y="22233"/>
                    <a:pt x="129062" y="33164"/>
                    <a:pt x="133631" y="37727"/>
                  </a:cubicBezTo>
                  <a:cubicBezTo>
                    <a:pt x="120538" y="9734"/>
                    <a:pt x="89617" y="-5285"/>
                    <a:pt x="59484" y="1702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06;p37">
              <a:extLst>
                <a:ext uri="{FF2B5EF4-FFF2-40B4-BE49-F238E27FC236}">
                  <a16:creationId xmlns:a16="http://schemas.microsoft.com/office/drawing/2014/main" id="{8EB21493-DA66-4310-8D18-51C6DBB1A338}"/>
                </a:ext>
              </a:extLst>
            </p:cNvPr>
            <p:cNvSpPr/>
            <p:nvPr/>
          </p:nvSpPr>
          <p:spPr>
            <a:xfrm>
              <a:off x="2137527" y="3718507"/>
              <a:ext cx="105640" cy="80438"/>
            </a:xfrm>
            <a:custGeom>
              <a:avLst/>
              <a:gdLst/>
              <a:ahLst/>
              <a:cxnLst/>
              <a:rect l="l" t="t" r="r" b="b"/>
              <a:pathLst>
                <a:path w="105640" h="80438" extrusionOk="0">
                  <a:moveTo>
                    <a:pt x="8202" y="3"/>
                  </a:moveTo>
                  <a:cubicBezTo>
                    <a:pt x="20862" y="10269"/>
                    <a:pt x="40469" y="3139"/>
                    <a:pt x="41421" y="4090"/>
                  </a:cubicBezTo>
                  <a:cubicBezTo>
                    <a:pt x="56092" y="16761"/>
                    <a:pt x="71439" y="28623"/>
                    <a:pt x="87394" y="39640"/>
                  </a:cubicBezTo>
                  <a:cubicBezTo>
                    <a:pt x="95294" y="45818"/>
                    <a:pt x="107572" y="54088"/>
                    <a:pt x="105383" y="65970"/>
                  </a:cubicBezTo>
                  <a:cubicBezTo>
                    <a:pt x="101386" y="87167"/>
                    <a:pt x="67310" y="80608"/>
                    <a:pt x="54461" y="74145"/>
                  </a:cubicBezTo>
                  <a:cubicBezTo>
                    <a:pt x="41611" y="67681"/>
                    <a:pt x="31141" y="56845"/>
                    <a:pt x="19053" y="49335"/>
                  </a:cubicBezTo>
                  <a:cubicBezTo>
                    <a:pt x="10392" y="44012"/>
                    <a:pt x="1825" y="41161"/>
                    <a:pt x="17" y="30325"/>
                  </a:cubicBezTo>
                  <a:cubicBezTo>
                    <a:pt x="-364" y="23386"/>
                    <a:pt x="5823" y="-283"/>
                    <a:pt x="8202" y="3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07;p37">
              <a:extLst>
                <a:ext uri="{FF2B5EF4-FFF2-40B4-BE49-F238E27FC236}">
                  <a16:creationId xmlns:a16="http://schemas.microsoft.com/office/drawing/2014/main" id="{9A6C083B-F938-4698-B398-C418F1B80379}"/>
                </a:ext>
              </a:extLst>
            </p:cNvPr>
            <p:cNvSpPr/>
            <p:nvPr/>
          </p:nvSpPr>
          <p:spPr>
            <a:xfrm>
              <a:off x="2137841" y="3744079"/>
              <a:ext cx="105259" cy="54863"/>
            </a:xfrm>
            <a:custGeom>
              <a:avLst/>
              <a:gdLst/>
              <a:ahLst/>
              <a:cxnLst/>
              <a:rect l="l" t="t" r="r" b="b"/>
              <a:pathLst>
                <a:path w="105259" h="54863" extrusionOk="0">
                  <a:moveTo>
                    <a:pt x="369" y="0"/>
                  </a:moveTo>
                  <a:cubicBezTo>
                    <a:pt x="1987" y="10456"/>
                    <a:pt x="10458" y="13308"/>
                    <a:pt x="19405" y="19011"/>
                  </a:cubicBezTo>
                  <a:cubicBezTo>
                    <a:pt x="31779" y="26615"/>
                    <a:pt x="42629" y="38021"/>
                    <a:pt x="55479" y="44200"/>
                  </a:cubicBezTo>
                  <a:cubicBezTo>
                    <a:pt x="68329" y="50379"/>
                    <a:pt x="96883" y="56082"/>
                    <a:pt x="105259" y="40968"/>
                  </a:cubicBezTo>
                  <a:cubicBezTo>
                    <a:pt x="100690" y="61405"/>
                    <a:pt x="67186" y="55036"/>
                    <a:pt x="54527" y="48573"/>
                  </a:cubicBezTo>
                  <a:cubicBezTo>
                    <a:pt x="41868" y="42109"/>
                    <a:pt x="31208" y="31273"/>
                    <a:pt x="19119" y="23763"/>
                  </a:cubicBezTo>
                  <a:cubicBezTo>
                    <a:pt x="10458" y="18440"/>
                    <a:pt x="1891" y="15589"/>
                    <a:pt x="83" y="4753"/>
                  </a:cubicBezTo>
                  <a:cubicBezTo>
                    <a:pt x="-89" y="3165"/>
                    <a:pt x="7" y="1559"/>
                    <a:pt x="36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08;p37">
              <a:extLst>
                <a:ext uri="{FF2B5EF4-FFF2-40B4-BE49-F238E27FC236}">
                  <a16:creationId xmlns:a16="http://schemas.microsoft.com/office/drawing/2014/main" id="{3F59364D-0D3F-484B-AACA-D73DB401AB4A}"/>
                </a:ext>
              </a:extLst>
            </p:cNvPr>
            <p:cNvSpPr/>
            <p:nvPr/>
          </p:nvSpPr>
          <p:spPr>
            <a:xfrm>
              <a:off x="2226539" y="3701115"/>
              <a:ext cx="96273" cy="74358"/>
            </a:xfrm>
            <a:custGeom>
              <a:avLst/>
              <a:gdLst/>
              <a:ahLst/>
              <a:cxnLst/>
              <a:rect l="l" t="t" r="r" b="b"/>
              <a:pathLst>
                <a:path w="96273" h="74358" extrusionOk="0">
                  <a:moveTo>
                    <a:pt x="7519" y="0"/>
                  </a:moveTo>
                  <a:cubicBezTo>
                    <a:pt x="19132" y="9505"/>
                    <a:pt x="36074" y="4087"/>
                    <a:pt x="37407" y="4943"/>
                  </a:cubicBezTo>
                  <a:cubicBezTo>
                    <a:pt x="50869" y="16473"/>
                    <a:pt x="64979" y="27233"/>
                    <a:pt x="79667" y="37166"/>
                  </a:cubicBezTo>
                  <a:cubicBezTo>
                    <a:pt x="86806" y="42774"/>
                    <a:pt x="98037" y="50378"/>
                    <a:pt x="96039" y="61215"/>
                  </a:cubicBezTo>
                  <a:cubicBezTo>
                    <a:pt x="92422" y="80225"/>
                    <a:pt x="61202" y="74712"/>
                    <a:pt x="49495" y="68724"/>
                  </a:cubicBezTo>
                  <a:cubicBezTo>
                    <a:pt x="37787" y="62735"/>
                    <a:pt x="28079" y="52945"/>
                    <a:pt x="16942" y="46006"/>
                  </a:cubicBezTo>
                  <a:cubicBezTo>
                    <a:pt x="9042" y="41158"/>
                    <a:pt x="1237" y="38592"/>
                    <a:pt x="0" y="28516"/>
                  </a:cubicBezTo>
                  <a:cubicBezTo>
                    <a:pt x="386" y="18574"/>
                    <a:pt x="2954" y="8840"/>
                    <a:pt x="7519" y="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09;p37">
              <a:extLst>
                <a:ext uri="{FF2B5EF4-FFF2-40B4-BE49-F238E27FC236}">
                  <a16:creationId xmlns:a16="http://schemas.microsoft.com/office/drawing/2014/main" id="{1AEE0A1E-5944-4CB5-939E-68E962784198}"/>
                </a:ext>
              </a:extLst>
            </p:cNvPr>
            <p:cNvSpPr/>
            <p:nvPr/>
          </p:nvSpPr>
          <p:spPr>
            <a:xfrm>
              <a:off x="2226484" y="3725354"/>
              <a:ext cx="95903" cy="50071"/>
            </a:xfrm>
            <a:custGeom>
              <a:avLst/>
              <a:gdLst/>
              <a:ahLst/>
              <a:cxnLst/>
              <a:rect l="l" t="t" r="r" b="b"/>
              <a:pathLst>
                <a:path w="95903" h="50071" extrusionOk="0">
                  <a:moveTo>
                    <a:pt x="245" y="0"/>
                  </a:moveTo>
                  <a:cubicBezTo>
                    <a:pt x="1768" y="9505"/>
                    <a:pt x="9763" y="12262"/>
                    <a:pt x="17283" y="17110"/>
                  </a:cubicBezTo>
                  <a:cubicBezTo>
                    <a:pt x="28609" y="24144"/>
                    <a:pt x="38604" y="34219"/>
                    <a:pt x="50311" y="40208"/>
                  </a:cubicBezTo>
                  <a:cubicBezTo>
                    <a:pt x="62018" y="46196"/>
                    <a:pt x="88384" y="51139"/>
                    <a:pt x="95903" y="37261"/>
                  </a:cubicBezTo>
                  <a:cubicBezTo>
                    <a:pt x="91810" y="56272"/>
                    <a:pt x="61162" y="50093"/>
                    <a:pt x="49549" y="44200"/>
                  </a:cubicBezTo>
                  <a:cubicBezTo>
                    <a:pt x="37937" y="38307"/>
                    <a:pt x="28134" y="28421"/>
                    <a:pt x="16997" y="21482"/>
                  </a:cubicBezTo>
                  <a:cubicBezTo>
                    <a:pt x="9097" y="16634"/>
                    <a:pt x="1292" y="14068"/>
                    <a:pt x="55" y="3992"/>
                  </a:cubicBezTo>
                  <a:cubicBezTo>
                    <a:pt x="-59" y="2661"/>
                    <a:pt x="5" y="1321"/>
                    <a:pt x="2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10;p37">
              <a:extLst>
                <a:ext uri="{FF2B5EF4-FFF2-40B4-BE49-F238E27FC236}">
                  <a16:creationId xmlns:a16="http://schemas.microsoft.com/office/drawing/2014/main" id="{E5F18AFE-1FDB-4DA8-9C55-85DE13776B73}"/>
                </a:ext>
              </a:extLst>
            </p:cNvPr>
            <p:cNvSpPr/>
            <p:nvPr/>
          </p:nvSpPr>
          <p:spPr>
            <a:xfrm>
              <a:off x="2101518" y="3008174"/>
              <a:ext cx="205910" cy="717579"/>
            </a:xfrm>
            <a:custGeom>
              <a:avLst/>
              <a:gdLst/>
              <a:ahLst/>
              <a:cxnLst/>
              <a:rect l="l" t="t" r="r" b="b"/>
              <a:pathLst>
                <a:path w="205910" h="717579" extrusionOk="0">
                  <a:moveTo>
                    <a:pt x="200595" y="106555"/>
                  </a:moveTo>
                  <a:cubicBezTo>
                    <a:pt x="194980" y="63115"/>
                    <a:pt x="178989" y="0"/>
                    <a:pt x="178989" y="0"/>
                  </a:cubicBezTo>
                  <a:cubicBezTo>
                    <a:pt x="163827" y="7043"/>
                    <a:pt x="147437" y="11083"/>
                    <a:pt x="130732" y="11882"/>
                  </a:cubicBezTo>
                  <a:cubicBezTo>
                    <a:pt x="106230" y="11825"/>
                    <a:pt x="81788" y="9467"/>
                    <a:pt x="57727" y="4848"/>
                  </a:cubicBezTo>
                  <a:cubicBezTo>
                    <a:pt x="49855" y="18526"/>
                    <a:pt x="41277" y="31786"/>
                    <a:pt x="32028" y="44580"/>
                  </a:cubicBezTo>
                  <a:cubicBezTo>
                    <a:pt x="19464" y="61975"/>
                    <a:pt x="-4998" y="100091"/>
                    <a:pt x="904" y="166629"/>
                  </a:cubicBezTo>
                  <a:cubicBezTo>
                    <a:pt x="4806" y="210163"/>
                    <a:pt x="29458" y="394758"/>
                    <a:pt x="29458" y="394758"/>
                  </a:cubicBezTo>
                  <a:cubicBezTo>
                    <a:pt x="19982" y="425830"/>
                    <a:pt x="14951" y="458092"/>
                    <a:pt x="14515" y="490572"/>
                  </a:cubicBezTo>
                  <a:cubicBezTo>
                    <a:pt x="16767" y="529163"/>
                    <a:pt x="21857" y="567546"/>
                    <a:pt x="29744" y="605396"/>
                  </a:cubicBezTo>
                  <a:lnTo>
                    <a:pt x="44307" y="709955"/>
                  </a:lnTo>
                  <a:cubicBezTo>
                    <a:pt x="44307" y="709955"/>
                    <a:pt x="63343" y="723928"/>
                    <a:pt x="77525" y="714043"/>
                  </a:cubicBezTo>
                  <a:lnTo>
                    <a:pt x="75812" y="611385"/>
                  </a:lnTo>
                  <a:cubicBezTo>
                    <a:pt x="77430" y="586291"/>
                    <a:pt x="79905" y="549220"/>
                    <a:pt x="81523" y="525837"/>
                  </a:cubicBezTo>
                  <a:cubicBezTo>
                    <a:pt x="84188" y="487340"/>
                    <a:pt x="91041" y="426125"/>
                    <a:pt x="93040" y="410917"/>
                  </a:cubicBezTo>
                  <a:cubicBezTo>
                    <a:pt x="95039" y="395708"/>
                    <a:pt x="99988" y="368903"/>
                    <a:pt x="102558" y="338961"/>
                  </a:cubicBezTo>
                  <a:cubicBezTo>
                    <a:pt x="105128" y="309019"/>
                    <a:pt x="116169" y="156933"/>
                    <a:pt x="116169" y="156933"/>
                  </a:cubicBezTo>
                  <a:lnTo>
                    <a:pt x="117787" y="185449"/>
                  </a:lnTo>
                  <a:cubicBezTo>
                    <a:pt x="117787" y="185449"/>
                    <a:pt x="119215" y="231741"/>
                    <a:pt x="125878" y="288773"/>
                  </a:cubicBezTo>
                  <a:cubicBezTo>
                    <a:pt x="132540" y="345805"/>
                    <a:pt x="134920" y="371089"/>
                    <a:pt x="134920" y="371089"/>
                  </a:cubicBezTo>
                  <a:cubicBezTo>
                    <a:pt x="128461" y="382524"/>
                    <a:pt x="123865" y="394910"/>
                    <a:pt x="121309" y="407780"/>
                  </a:cubicBezTo>
                  <a:cubicBezTo>
                    <a:pt x="120167" y="420042"/>
                    <a:pt x="105985" y="517567"/>
                    <a:pt x="114456" y="567185"/>
                  </a:cubicBezTo>
                  <a:lnTo>
                    <a:pt x="131779" y="693321"/>
                  </a:lnTo>
                  <a:cubicBezTo>
                    <a:pt x="140538" y="699338"/>
                    <a:pt x="151655" y="700783"/>
                    <a:pt x="161666" y="697218"/>
                  </a:cubicBezTo>
                  <a:lnTo>
                    <a:pt x="171850" y="570131"/>
                  </a:lnTo>
                  <a:cubicBezTo>
                    <a:pt x="178704" y="521749"/>
                    <a:pt x="193171" y="419186"/>
                    <a:pt x="195360" y="405879"/>
                  </a:cubicBezTo>
                  <a:cubicBezTo>
                    <a:pt x="200276" y="379007"/>
                    <a:pt x="203171" y="351812"/>
                    <a:pt x="204022" y="324513"/>
                  </a:cubicBezTo>
                  <a:cubicBezTo>
                    <a:pt x="207394" y="251863"/>
                    <a:pt x="206250" y="179071"/>
                    <a:pt x="200595" y="10655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11;p37">
              <a:extLst>
                <a:ext uri="{FF2B5EF4-FFF2-40B4-BE49-F238E27FC236}">
                  <a16:creationId xmlns:a16="http://schemas.microsoft.com/office/drawing/2014/main" id="{82DEC919-142E-4BD0-8C79-F9D36F68CB2D}"/>
                </a:ext>
              </a:extLst>
            </p:cNvPr>
            <p:cNvSpPr/>
            <p:nvPr/>
          </p:nvSpPr>
          <p:spPr>
            <a:xfrm>
              <a:off x="2096876" y="2994106"/>
              <a:ext cx="219176" cy="477454"/>
            </a:xfrm>
            <a:custGeom>
              <a:avLst/>
              <a:gdLst/>
              <a:ahLst/>
              <a:cxnLst/>
              <a:rect l="l" t="t" r="r" b="b"/>
              <a:pathLst>
                <a:path w="219176" h="477454" extrusionOk="0">
                  <a:moveTo>
                    <a:pt x="62274" y="5418"/>
                  </a:moveTo>
                  <a:lnTo>
                    <a:pt x="24773" y="80606"/>
                  </a:lnTo>
                  <a:cubicBezTo>
                    <a:pt x="24773" y="80606"/>
                    <a:pt x="-32337" y="164158"/>
                    <a:pt x="26867" y="378979"/>
                  </a:cubicBezTo>
                  <a:lnTo>
                    <a:pt x="15730" y="445516"/>
                  </a:lnTo>
                  <a:cubicBezTo>
                    <a:pt x="15730" y="445516"/>
                    <a:pt x="127855" y="517377"/>
                    <a:pt x="202953" y="445516"/>
                  </a:cubicBezTo>
                  <a:cubicBezTo>
                    <a:pt x="202953" y="445516"/>
                    <a:pt x="228938" y="247044"/>
                    <a:pt x="215137" y="155508"/>
                  </a:cubicBezTo>
                  <a:cubicBezTo>
                    <a:pt x="207420" y="102867"/>
                    <a:pt x="195743" y="50882"/>
                    <a:pt x="180205" y="0"/>
                  </a:cubicBezTo>
                  <a:cubicBezTo>
                    <a:pt x="180205" y="0"/>
                    <a:pt x="161835" y="20246"/>
                    <a:pt x="67224" y="684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12;p37">
              <a:extLst>
                <a:ext uri="{FF2B5EF4-FFF2-40B4-BE49-F238E27FC236}">
                  <a16:creationId xmlns:a16="http://schemas.microsoft.com/office/drawing/2014/main" id="{2BBCFA2C-57F7-47E9-9237-AD51E299E942}"/>
                </a:ext>
              </a:extLst>
            </p:cNvPr>
            <p:cNvSpPr/>
            <p:nvPr/>
          </p:nvSpPr>
          <p:spPr>
            <a:xfrm>
              <a:off x="2115642" y="2850934"/>
              <a:ext cx="316003" cy="274536"/>
            </a:xfrm>
            <a:custGeom>
              <a:avLst/>
              <a:gdLst/>
              <a:ahLst/>
              <a:cxnLst/>
              <a:rect l="l" t="t" r="r" b="b"/>
              <a:pathLst>
                <a:path w="316003" h="274536" extrusionOk="0">
                  <a:moveTo>
                    <a:pt x="278037" y="202010"/>
                  </a:moveTo>
                  <a:cubicBezTo>
                    <a:pt x="268463" y="202400"/>
                    <a:pt x="258924" y="203417"/>
                    <a:pt x="249482" y="205052"/>
                  </a:cubicBezTo>
                  <a:cubicBezTo>
                    <a:pt x="240488" y="207875"/>
                    <a:pt x="231117" y="209320"/>
                    <a:pt x="221689" y="209329"/>
                  </a:cubicBezTo>
                  <a:cubicBezTo>
                    <a:pt x="211410" y="209329"/>
                    <a:pt x="182760" y="195071"/>
                    <a:pt x="158203" y="177867"/>
                  </a:cubicBezTo>
                  <a:cubicBezTo>
                    <a:pt x="131540" y="157867"/>
                    <a:pt x="108492" y="133467"/>
                    <a:pt x="90052" y="105721"/>
                  </a:cubicBezTo>
                  <a:cubicBezTo>
                    <a:pt x="70714" y="76112"/>
                    <a:pt x="53873" y="44963"/>
                    <a:pt x="39701" y="12568"/>
                  </a:cubicBezTo>
                  <a:cubicBezTo>
                    <a:pt x="31706" y="-10435"/>
                    <a:pt x="31896" y="5249"/>
                    <a:pt x="18285" y="4869"/>
                  </a:cubicBezTo>
                  <a:cubicBezTo>
                    <a:pt x="2199" y="4869"/>
                    <a:pt x="-6367" y="10382"/>
                    <a:pt x="5626" y="41655"/>
                  </a:cubicBezTo>
                  <a:cubicBezTo>
                    <a:pt x="17624" y="74011"/>
                    <a:pt x="34368" y="104419"/>
                    <a:pt x="55311" y="131861"/>
                  </a:cubicBezTo>
                  <a:cubicBezTo>
                    <a:pt x="74979" y="159540"/>
                    <a:pt x="99215" y="183675"/>
                    <a:pt x="126983" y="203246"/>
                  </a:cubicBezTo>
                  <a:cubicBezTo>
                    <a:pt x="151440" y="220356"/>
                    <a:pt x="177868" y="234452"/>
                    <a:pt x="205699" y="245260"/>
                  </a:cubicBezTo>
                  <a:cubicBezTo>
                    <a:pt x="213694" y="248492"/>
                    <a:pt x="218834" y="252959"/>
                    <a:pt x="233301" y="260944"/>
                  </a:cubicBezTo>
                  <a:cubicBezTo>
                    <a:pt x="247832" y="269251"/>
                    <a:pt x="264161" y="273918"/>
                    <a:pt x="280892" y="274536"/>
                  </a:cubicBezTo>
                  <a:cubicBezTo>
                    <a:pt x="294789" y="274536"/>
                    <a:pt x="299929" y="271875"/>
                    <a:pt x="300881" y="269023"/>
                  </a:cubicBezTo>
                  <a:cubicBezTo>
                    <a:pt x="301832" y="266171"/>
                    <a:pt x="299643" y="263035"/>
                    <a:pt x="293266" y="262465"/>
                  </a:cubicBezTo>
                  <a:cubicBezTo>
                    <a:pt x="283123" y="262312"/>
                    <a:pt x="273092" y="260316"/>
                    <a:pt x="263664" y="256571"/>
                  </a:cubicBezTo>
                  <a:cubicBezTo>
                    <a:pt x="263664" y="256571"/>
                    <a:pt x="277466" y="258567"/>
                    <a:pt x="285842" y="258947"/>
                  </a:cubicBezTo>
                  <a:cubicBezTo>
                    <a:pt x="293341" y="259394"/>
                    <a:pt x="300865" y="258814"/>
                    <a:pt x="308210" y="257236"/>
                  </a:cubicBezTo>
                  <a:cubicBezTo>
                    <a:pt x="315253" y="255525"/>
                    <a:pt x="319156" y="245640"/>
                    <a:pt x="312778" y="244880"/>
                  </a:cubicBezTo>
                  <a:cubicBezTo>
                    <a:pt x="306401" y="244119"/>
                    <a:pt x="301166" y="244880"/>
                    <a:pt x="288793" y="244404"/>
                  </a:cubicBezTo>
                  <a:cubicBezTo>
                    <a:pt x="282333" y="243967"/>
                    <a:pt x="275944" y="242788"/>
                    <a:pt x="269756" y="240887"/>
                  </a:cubicBezTo>
                  <a:cubicBezTo>
                    <a:pt x="278072" y="240944"/>
                    <a:pt x="286380" y="240345"/>
                    <a:pt x="294599" y="239081"/>
                  </a:cubicBezTo>
                  <a:cubicBezTo>
                    <a:pt x="301263" y="238425"/>
                    <a:pt x="307602" y="235887"/>
                    <a:pt x="312874" y="231762"/>
                  </a:cubicBezTo>
                  <a:cubicBezTo>
                    <a:pt x="315634" y="229481"/>
                    <a:pt x="316110" y="223112"/>
                    <a:pt x="308019" y="223207"/>
                  </a:cubicBezTo>
                  <a:cubicBezTo>
                    <a:pt x="298031" y="224947"/>
                    <a:pt x="287865" y="225460"/>
                    <a:pt x="277751" y="224728"/>
                  </a:cubicBezTo>
                  <a:cubicBezTo>
                    <a:pt x="267757" y="223302"/>
                    <a:pt x="260809" y="220926"/>
                    <a:pt x="262332" y="219595"/>
                  </a:cubicBezTo>
                  <a:cubicBezTo>
                    <a:pt x="263855" y="218264"/>
                    <a:pt x="269756" y="219595"/>
                    <a:pt x="278132" y="216553"/>
                  </a:cubicBezTo>
                  <a:cubicBezTo>
                    <a:pt x="286508" y="213512"/>
                    <a:pt x="292219" y="206193"/>
                    <a:pt x="290315" y="201915"/>
                  </a:cubicBezTo>
                  <a:cubicBezTo>
                    <a:pt x="288412" y="197638"/>
                    <a:pt x="287079" y="200395"/>
                    <a:pt x="278037" y="20201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13;p37">
              <a:extLst>
                <a:ext uri="{FF2B5EF4-FFF2-40B4-BE49-F238E27FC236}">
                  <a16:creationId xmlns:a16="http://schemas.microsoft.com/office/drawing/2014/main" id="{E99A979F-76DF-4264-8CC3-65E809AD3DE5}"/>
                </a:ext>
              </a:extLst>
            </p:cNvPr>
            <p:cNvSpPr/>
            <p:nvPr/>
          </p:nvSpPr>
          <p:spPr>
            <a:xfrm>
              <a:off x="2110000" y="2833008"/>
              <a:ext cx="75991" cy="89275"/>
            </a:xfrm>
            <a:custGeom>
              <a:avLst/>
              <a:gdLst/>
              <a:ahLst/>
              <a:cxnLst/>
              <a:rect l="l" t="t" r="r" b="b"/>
              <a:pathLst>
                <a:path w="75991" h="89275" extrusionOk="0">
                  <a:moveTo>
                    <a:pt x="18406" y="89237"/>
                  </a:moveTo>
                  <a:cubicBezTo>
                    <a:pt x="18406" y="89237"/>
                    <a:pt x="55147" y="91139"/>
                    <a:pt x="75991" y="68231"/>
                  </a:cubicBezTo>
                  <a:lnTo>
                    <a:pt x="53338" y="20704"/>
                  </a:lnTo>
                  <a:cubicBezTo>
                    <a:pt x="53338" y="20704"/>
                    <a:pt x="42963" y="-5436"/>
                    <a:pt x="18501" y="1028"/>
                  </a:cubicBezTo>
                  <a:cubicBezTo>
                    <a:pt x="-5960" y="7491"/>
                    <a:pt x="-6341" y="42186"/>
                    <a:pt x="18406" y="892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14;p37">
              <a:extLst>
                <a:ext uri="{FF2B5EF4-FFF2-40B4-BE49-F238E27FC236}">
                  <a16:creationId xmlns:a16="http://schemas.microsoft.com/office/drawing/2014/main" id="{8C227E2F-8D0F-4E97-A728-D8F914215074}"/>
                </a:ext>
              </a:extLst>
            </p:cNvPr>
            <p:cNvSpPr/>
            <p:nvPr/>
          </p:nvSpPr>
          <p:spPr>
            <a:xfrm>
              <a:off x="2246717" y="2802864"/>
              <a:ext cx="61392" cy="64630"/>
            </a:xfrm>
            <a:custGeom>
              <a:avLst/>
              <a:gdLst/>
              <a:ahLst/>
              <a:cxnLst/>
              <a:rect l="l" t="t" r="r" b="b"/>
              <a:pathLst>
                <a:path w="61392" h="64630" extrusionOk="0">
                  <a:moveTo>
                    <a:pt x="0" y="469"/>
                  </a:moveTo>
                  <a:cubicBezTo>
                    <a:pt x="0" y="469"/>
                    <a:pt x="29792" y="-9036"/>
                    <a:pt x="61392" y="57501"/>
                  </a:cubicBezTo>
                  <a:lnTo>
                    <a:pt x="49590" y="64630"/>
                  </a:lnTo>
                  <a:cubicBezTo>
                    <a:pt x="49590" y="64630"/>
                    <a:pt x="18465" y="17294"/>
                    <a:pt x="0" y="46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15;p37">
              <a:extLst>
                <a:ext uri="{FF2B5EF4-FFF2-40B4-BE49-F238E27FC236}">
                  <a16:creationId xmlns:a16="http://schemas.microsoft.com/office/drawing/2014/main" id="{5C801076-D714-4F43-AA40-EBCB093C1EED}"/>
                </a:ext>
              </a:extLst>
            </p:cNvPr>
            <p:cNvSpPr/>
            <p:nvPr/>
          </p:nvSpPr>
          <p:spPr>
            <a:xfrm>
              <a:off x="2092047" y="1119152"/>
              <a:ext cx="668082" cy="515307"/>
            </a:xfrm>
            <a:custGeom>
              <a:avLst/>
              <a:gdLst/>
              <a:ahLst/>
              <a:cxnLst/>
              <a:rect l="l" t="t" r="r" b="b"/>
              <a:pathLst>
                <a:path w="668082" h="515307" extrusionOk="0">
                  <a:moveTo>
                    <a:pt x="668083" y="310182"/>
                  </a:moveTo>
                  <a:lnTo>
                    <a:pt x="141345" y="6010"/>
                  </a:lnTo>
                  <a:lnTo>
                    <a:pt x="139346" y="4869"/>
                  </a:lnTo>
                  <a:lnTo>
                    <a:pt x="139346" y="4869"/>
                  </a:lnTo>
                  <a:cubicBezTo>
                    <a:pt x="124498" y="-3020"/>
                    <a:pt x="104415" y="-1594"/>
                    <a:pt x="82237" y="11143"/>
                  </a:cubicBezTo>
                  <a:cubicBezTo>
                    <a:pt x="36835" y="37378"/>
                    <a:pt x="0" y="101064"/>
                    <a:pt x="0" y="153723"/>
                  </a:cubicBezTo>
                  <a:cubicBezTo>
                    <a:pt x="0" y="180814"/>
                    <a:pt x="9994" y="199539"/>
                    <a:pt x="25890" y="207619"/>
                  </a:cubicBezTo>
                  <a:lnTo>
                    <a:pt x="559765" y="515307"/>
                  </a:ln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16;p37">
              <a:extLst>
                <a:ext uri="{FF2B5EF4-FFF2-40B4-BE49-F238E27FC236}">
                  <a16:creationId xmlns:a16="http://schemas.microsoft.com/office/drawing/2014/main" id="{4656C22B-E1A8-4734-9512-27A34753BFAD}"/>
                </a:ext>
              </a:extLst>
            </p:cNvPr>
            <p:cNvSpPr/>
            <p:nvPr/>
          </p:nvSpPr>
          <p:spPr>
            <a:xfrm rot="-3598236">
              <a:off x="2590249" y="1465200"/>
              <a:ext cx="232417" cy="133906"/>
            </a:xfrm>
            <a:custGeom>
              <a:avLst/>
              <a:gdLst/>
              <a:ahLst/>
              <a:cxnLst/>
              <a:rect l="l" t="t" r="r" b="b"/>
              <a:pathLst>
                <a:path w="232624" h="134025" extrusionOk="0">
                  <a:moveTo>
                    <a:pt x="232625" y="67013"/>
                  </a:moveTo>
                  <a:cubicBezTo>
                    <a:pt x="232625" y="104023"/>
                    <a:pt x="180550" y="134026"/>
                    <a:pt x="116312" y="134026"/>
                  </a:cubicBezTo>
                  <a:cubicBezTo>
                    <a:pt x="52075" y="134026"/>
                    <a:pt x="0" y="104023"/>
                    <a:pt x="0" y="67013"/>
                  </a:cubicBezTo>
                  <a:cubicBezTo>
                    <a:pt x="0" y="30003"/>
                    <a:pt x="52075" y="0"/>
                    <a:pt x="116312" y="0"/>
                  </a:cubicBezTo>
                  <a:cubicBezTo>
                    <a:pt x="180550" y="0"/>
                    <a:pt x="232625" y="30003"/>
                    <a:pt x="232625" y="67013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17;p37">
              <a:extLst>
                <a:ext uri="{FF2B5EF4-FFF2-40B4-BE49-F238E27FC236}">
                  <a16:creationId xmlns:a16="http://schemas.microsoft.com/office/drawing/2014/main" id="{78189D56-0F4F-4898-8FB6-08E4AA987D70}"/>
                </a:ext>
              </a:extLst>
            </p:cNvPr>
            <p:cNvSpPr/>
            <p:nvPr/>
          </p:nvSpPr>
          <p:spPr>
            <a:xfrm>
              <a:off x="2667422" y="1490358"/>
              <a:ext cx="274409" cy="269191"/>
            </a:xfrm>
            <a:custGeom>
              <a:avLst/>
              <a:gdLst/>
              <a:ahLst/>
              <a:cxnLst/>
              <a:rect l="l" t="t" r="r" b="b"/>
              <a:pathLst>
                <a:path w="274409" h="269191" extrusionOk="0">
                  <a:moveTo>
                    <a:pt x="274410" y="269192"/>
                  </a:moveTo>
                  <a:lnTo>
                    <a:pt x="0" y="111023"/>
                  </a:lnTo>
                  <a:lnTo>
                    <a:pt x="0" y="0"/>
                  </a:lnTo>
                  <a:lnTo>
                    <a:pt x="274410" y="158264"/>
                  </a:lnTo>
                  <a:lnTo>
                    <a:pt x="274410" y="26919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18;p37">
              <a:extLst>
                <a:ext uri="{FF2B5EF4-FFF2-40B4-BE49-F238E27FC236}">
                  <a16:creationId xmlns:a16="http://schemas.microsoft.com/office/drawing/2014/main" id="{7E081110-1E93-4774-BF91-250D04507341}"/>
                </a:ext>
              </a:extLst>
            </p:cNvPr>
            <p:cNvSpPr/>
            <p:nvPr/>
          </p:nvSpPr>
          <p:spPr>
            <a:xfrm>
              <a:off x="2667422" y="1454143"/>
              <a:ext cx="337610" cy="194669"/>
            </a:xfrm>
            <a:custGeom>
              <a:avLst/>
              <a:gdLst/>
              <a:ahLst/>
              <a:cxnLst/>
              <a:rect l="l" t="t" r="r" b="b"/>
              <a:pathLst>
                <a:path w="337610" h="194669" extrusionOk="0">
                  <a:moveTo>
                    <a:pt x="274410" y="194670"/>
                  </a:moveTo>
                  <a:lnTo>
                    <a:pt x="0" y="36501"/>
                  </a:lnTo>
                  <a:lnTo>
                    <a:pt x="63201" y="0"/>
                  </a:lnTo>
                  <a:lnTo>
                    <a:pt x="337611" y="158264"/>
                  </a:lnTo>
                  <a:lnTo>
                    <a:pt x="274410" y="194670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19;p37">
              <a:extLst>
                <a:ext uri="{FF2B5EF4-FFF2-40B4-BE49-F238E27FC236}">
                  <a16:creationId xmlns:a16="http://schemas.microsoft.com/office/drawing/2014/main" id="{378EC91B-0AC0-44C9-BC82-EE560D389FF0}"/>
                </a:ext>
              </a:extLst>
            </p:cNvPr>
            <p:cNvSpPr/>
            <p:nvPr/>
          </p:nvSpPr>
          <p:spPr>
            <a:xfrm rot="-1801764">
              <a:off x="2968958" y="1259916"/>
              <a:ext cx="690027" cy="1193572"/>
            </a:xfrm>
            <a:custGeom>
              <a:avLst/>
              <a:gdLst/>
              <a:ahLst/>
              <a:cxnLst/>
              <a:rect l="l" t="t" r="r" b="b"/>
              <a:pathLst>
                <a:path w="690640" h="1194633" extrusionOk="0">
                  <a:moveTo>
                    <a:pt x="690640" y="597317"/>
                  </a:moveTo>
                  <a:cubicBezTo>
                    <a:pt x="690640" y="927206"/>
                    <a:pt x="536035" y="1194633"/>
                    <a:pt x="345320" y="1194633"/>
                  </a:cubicBezTo>
                  <a:cubicBezTo>
                    <a:pt x="154605" y="1194633"/>
                    <a:pt x="0" y="927206"/>
                    <a:pt x="0" y="597317"/>
                  </a:cubicBezTo>
                  <a:cubicBezTo>
                    <a:pt x="0" y="267428"/>
                    <a:pt x="154605" y="0"/>
                    <a:pt x="345320" y="0"/>
                  </a:cubicBezTo>
                  <a:cubicBezTo>
                    <a:pt x="536035" y="0"/>
                    <a:pt x="690640" y="267428"/>
                    <a:pt x="690640" y="597317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20;p37">
              <a:extLst>
                <a:ext uri="{FF2B5EF4-FFF2-40B4-BE49-F238E27FC236}">
                  <a16:creationId xmlns:a16="http://schemas.microsoft.com/office/drawing/2014/main" id="{1E093A85-9BBA-4749-B868-63A0E9BB3722}"/>
                </a:ext>
              </a:extLst>
            </p:cNvPr>
            <p:cNvSpPr/>
            <p:nvPr/>
          </p:nvSpPr>
          <p:spPr>
            <a:xfrm>
              <a:off x="2858071" y="1161854"/>
              <a:ext cx="1027965" cy="1324206"/>
            </a:xfrm>
            <a:custGeom>
              <a:avLst/>
              <a:gdLst/>
              <a:ahLst/>
              <a:cxnLst/>
              <a:rect l="l" t="t" r="r" b="b"/>
              <a:pathLst>
                <a:path w="1027965" h="1324206" extrusionOk="0">
                  <a:moveTo>
                    <a:pt x="513983" y="1254422"/>
                  </a:moveTo>
                  <a:cubicBezTo>
                    <a:pt x="230816" y="1091119"/>
                    <a:pt x="0" y="692560"/>
                    <a:pt x="0" y="365955"/>
                  </a:cubicBezTo>
                  <a:cubicBezTo>
                    <a:pt x="0" y="39351"/>
                    <a:pt x="230436" y="-93439"/>
                    <a:pt x="513983" y="69863"/>
                  </a:cubicBezTo>
                  <a:cubicBezTo>
                    <a:pt x="797530" y="233165"/>
                    <a:pt x="1027966" y="631725"/>
                    <a:pt x="1027966" y="958234"/>
                  </a:cubicBezTo>
                  <a:cubicBezTo>
                    <a:pt x="1027966" y="1284744"/>
                    <a:pt x="797245" y="1417629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21;p37">
              <a:extLst>
                <a:ext uri="{FF2B5EF4-FFF2-40B4-BE49-F238E27FC236}">
                  <a16:creationId xmlns:a16="http://schemas.microsoft.com/office/drawing/2014/main" id="{A8F58BBF-538C-4B7A-974E-B828E53E2CAA}"/>
                </a:ext>
              </a:extLst>
            </p:cNvPr>
            <p:cNvSpPr/>
            <p:nvPr/>
          </p:nvSpPr>
          <p:spPr>
            <a:xfrm>
              <a:off x="2800391" y="1195123"/>
              <a:ext cx="1027965" cy="1324248"/>
            </a:xfrm>
            <a:custGeom>
              <a:avLst/>
              <a:gdLst/>
              <a:ahLst/>
              <a:cxnLst/>
              <a:rect l="l" t="t" r="r" b="b"/>
              <a:pathLst>
                <a:path w="1027965" h="1324248" extrusionOk="0">
                  <a:moveTo>
                    <a:pt x="513983" y="1254422"/>
                  </a:moveTo>
                  <a:cubicBezTo>
                    <a:pt x="230721" y="1091119"/>
                    <a:pt x="0" y="692560"/>
                    <a:pt x="0" y="365955"/>
                  </a:cubicBezTo>
                  <a:cubicBezTo>
                    <a:pt x="0" y="39351"/>
                    <a:pt x="230341" y="-93439"/>
                    <a:pt x="513983" y="69863"/>
                  </a:cubicBezTo>
                  <a:cubicBezTo>
                    <a:pt x="797625" y="233165"/>
                    <a:pt x="1027966" y="631725"/>
                    <a:pt x="1027966" y="958234"/>
                  </a:cubicBezTo>
                  <a:cubicBezTo>
                    <a:pt x="1027966" y="1284744"/>
                    <a:pt x="797149" y="1417724"/>
                    <a:pt x="513983" y="1254422"/>
                  </a:cubicBezTo>
                  <a:close/>
                  <a:moveTo>
                    <a:pt x="513983" y="256929"/>
                  </a:moveTo>
                  <a:cubicBezTo>
                    <a:pt x="320192" y="145146"/>
                    <a:pt x="162571" y="236017"/>
                    <a:pt x="162571" y="459488"/>
                  </a:cubicBezTo>
                  <a:cubicBezTo>
                    <a:pt x="162571" y="682959"/>
                    <a:pt x="320192" y="955668"/>
                    <a:pt x="513983" y="1067831"/>
                  </a:cubicBezTo>
                  <a:cubicBezTo>
                    <a:pt x="707773" y="1179995"/>
                    <a:pt x="865395" y="1088648"/>
                    <a:pt x="865395" y="865272"/>
                  </a:cubicBezTo>
                  <a:cubicBezTo>
                    <a:pt x="865395" y="641896"/>
                    <a:pt x="707773" y="368617"/>
                    <a:pt x="513983" y="25692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028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6.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마무리</a:t>
            </a:r>
            <a:endParaRPr lang="en-US" altLang="ko-KR" sz="1000" kern="0" dirty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000" b="1" i="1" kern="0" dirty="0">
                <a:solidFill>
                  <a:prstClr val="white"/>
                </a:solidFill>
              </a:rPr>
              <a:t>- Trouble Shooting, </a:t>
            </a:r>
            <a:r>
              <a:rPr lang="ko-KR" altLang="en-US" sz="1000" b="1" i="1" kern="0" dirty="0">
                <a:solidFill>
                  <a:prstClr val="white"/>
                </a:solidFill>
              </a:rPr>
              <a:t>소감</a:t>
            </a:r>
            <a:r>
              <a:rPr lang="en-US" altLang="ko-KR" sz="1000" b="1" i="1" kern="0" dirty="0">
                <a:solidFill>
                  <a:prstClr val="white"/>
                </a:solidFill>
              </a:rPr>
              <a:t>, Q&amp;A</a:t>
            </a:r>
            <a:endParaRPr lang="en-US" altLang="ko-KR" sz="2800" b="1" i="1" kern="0" dirty="0">
              <a:solidFill>
                <a:prstClr val="white"/>
              </a:solidFill>
            </a:endParaRPr>
          </a:p>
        </p:txBody>
      </p:sp>
      <p:grpSp>
        <p:nvGrpSpPr>
          <p:cNvPr id="37" name="Google Shape;2322;p37">
            <a:extLst>
              <a:ext uri="{FF2B5EF4-FFF2-40B4-BE49-F238E27FC236}">
                <a16:creationId xmlns:a16="http://schemas.microsoft.com/office/drawing/2014/main" id="{6391B965-6DD8-4818-AADE-71BF255687EA}"/>
              </a:ext>
            </a:extLst>
          </p:cNvPr>
          <p:cNvGrpSpPr/>
          <p:nvPr/>
        </p:nvGrpSpPr>
        <p:grpSpPr>
          <a:xfrm>
            <a:off x="5466997" y="756793"/>
            <a:ext cx="4963936" cy="5344414"/>
            <a:chOff x="1926580" y="602477"/>
            <a:chExt cx="4456273" cy="4762466"/>
          </a:xfrm>
        </p:grpSpPr>
        <p:sp>
          <p:nvSpPr>
            <p:cNvPr id="38" name="Google Shape;2323;p37">
              <a:extLst>
                <a:ext uri="{FF2B5EF4-FFF2-40B4-BE49-F238E27FC236}">
                  <a16:creationId xmlns:a16="http://schemas.microsoft.com/office/drawing/2014/main" id="{EF6519C9-3259-43D5-94A6-BC7BCB605D5E}"/>
                </a:ext>
              </a:extLst>
            </p:cNvPr>
            <p:cNvSpPr/>
            <p:nvPr/>
          </p:nvSpPr>
          <p:spPr>
            <a:xfrm>
              <a:off x="4352367" y="1409287"/>
              <a:ext cx="1407834" cy="1779317"/>
            </a:xfrm>
            <a:custGeom>
              <a:avLst/>
              <a:gdLst/>
              <a:ahLst/>
              <a:cxnLst/>
              <a:rect l="l" t="t" r="r" b="b"/>
              <a:pathLst>
                <a:path w="1407834" h="1779317" extrusionOk="0">
                  <a:moveTo>
                    <a:pt x="1367440" y="1774437"/>
                  </a:moveTo>
                  <a:lnTo>
                    <a:pt x="40490" y="1006627"/>
                  </a:lnTo>
                  <a:cubicBezTo>
                    <a:pt x="18059" y="993768"/>
                    <a:pt x="0" y="959002"/>
                    <a:pt x="0" y="929188"/>
                  </a:cubicBezTo>
                  <a:lnTo>
                    <a:pt x="0" y="35458"/>
                  </a:lnTo>
                  <a:cubicBezTo>
                    <a:pt x="0" y="5645"/>
                    <a:pt x="18059" y="-8071"/>
                    <a:pt x="40490" y="4883"/>
                  </a:cubicBezTo>
                  <a:lnTo>
                    <a:pt x="1367440" y="772598"/>
                  </a:lnTo>
                  <a:cubicBezTo>
                    <a:pt x="1389776" y="785551"/>
                    <a:pt x="1407835" y="820223"/>
                    <a:pt x="1407835" y="850131"/>
                  </a:cubicBezTo>
                  <a:lnTo>
                    <a:pt x="1407835" y="1743767"/>
                  </a:lnTo>
                  <a:cubicBezTo>
                    <a:pt x="1407835" y="1773675"/>
                    <a:pt x="1389776" y="1787391"/>
                    <a:pt x="1367440" y="1774437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2324;p37">
              <a:extLst>
                <a:ext uri="{FF2B5EF4-FFF2-40B4-BE49-F238E27FC236}">
                  <a16:creationId xmlns:a16="http://schemas.microsoft.com/office/drawing/2014/main" id="{88C28679-FB54-4DFF-A3D4-B7BDEE899C2F}"/>
                </a:ext>
              </a:extLst>
            </p:cNvPr>
            <p:cNvSpPr/>
            <p:nvPr/>
          </p:nvSpPr>
          <p:spPr>
            <a:xfrm>
              <a:off x="4492846" y="1745654"/>
              <a:ext cx="1118701" cy="793785"/>
            </a:xfrm>
            <a:custGeom>
              <a:avLst/>
              <a:gdLst/>
              <a:ahLst/>
              <a:cxnLst/>
              <a:rect l="l" t="t" r="r" b="b"/>
              <a:pathLst>
                <a:path w="1118701" h="793785" extrusionOk="0">
                  <a:moveTo>
                    <a:pt x="1073650" y="788370"/>
                  </a:moveTo>
                  <a:lnTo>
                    <a:pt x="45147" y="193344"/>
                  </a:lnTo>
                  <a:cubicBezTo>
                    <a:pt x="20245" y="178866"/>
                    <a:pt x="0" y="140194"/>
                    <a:pt x="0" y="106952"/>
                  </a:cubicBezTo>
                  <a:lnTo>
                    <a:pt x="0" y="39610"/>
                  </a:lnTo>
                  <a:cubicBezTo>
                    <a:pt x="0" y="6273"/>
                    <a:pt x="20245" y="-8967"/>
                    <a:pt x="45147" y="5415"/>
                  </a:cubicBezTo>
                  <a:lnTo>
                    <a:pt x="1073650" y="600442"/>
                  </a:lnTo>
                  <a:cubicBezTo>
                    <a:pt x="1098552" y="614825"/>
                    <a:pt x="1118702" y="653496"/>
                    <a:pt x="1118702" y="686834"/>
                  </a:cubicBezTo>
                  <a:lnTo>
                    <a:pt x="1118702" y="754176"/>
                  </a:lnTo>
                  <a:cubicBezTo>
                    <a:pt x="1118702" y="787513"/>
                    <a:pt x="1098552" y="802753"/>
                    <a:pt x="1073650" y="7883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325;p37">
              <a:extLst>
                <a:ext uri="{FF2B5EF4-FFF2-40B4-BE49-F238E27FC236}">
                  <a16:creationId xmlns:a16="http://schemas.microsoft.com/office/drawing/2014/main" id="{11540323-80E0-420A-8A15-33C33734B6AE}"/>
                </a:ext>
              </a:extLst>
            </p:cNvPr>
            <p:cNvSpPr/>
            <p:nvPr/>
          </p:nvSpPr>
          <p:spPr>
            <a:xfrm>
              <a:off x="3766118" y="879295"/>
              <a:ext cx="2497551" cy="3394041"/>
            </a:xfrm>
            <a:custGeom>
              <a:avLst/>
              <a:gdLst/>
              <a:ahLst/>
              <a:cxnLst/>
              <a:rect l="l" t="t" r="r" b="b"/>
              <a:pathLst>
                <a:path w="2497551" h="3394041" extrusionOk="0">
                  <a:moveTo>
                    <a:pt x="2437193" y="3386756"/>
                  </a:moveTo>
                  <a:lnTo>
                    <a:pt x="60355" y="2011346"/>
                  </a:lnTo>
                  <a:cubicBezTo>
                    <a:pt x="26993" y="1992296"/>
                    <a:pt x="0" y="1940289"/>
                    <a:pt x="0" y="1895808"/>
                  </a:cubicBezTo>
                  <a:lnTo>
                    <a:pt x="0" y="53006"/>
                  </a:lnTo>
                  <a:cubicBezTo>
                    <a:pt x="0" y="8429"/>
                    <a:pt x="26993" y="-12050"/>
                    <a:pt x="60355" y="7286"/>
                  </a:cubicBezTo>
                  <a:lnTo>
                    <a:pt x="2437193" y="1382696"/>
                  </a:lnTo>
                  <a:cubicBezTo>
                    <a:pt x="2470554" y="1401746"/>
                    <a:pt x="2497548" y="1453752"/>
                    <a:pt x="2497548" y="1498234"/>
                  </a:cubicBezTo>
                  <a:lnTo>
                    <a:pt x="2497548" y="3341036"/>
                  </a:lnTo>
                  <a:cubicBezTo>
                    <a:pt x="2497928" y="3385613"/>
                    <a:pt x="2470934" y="3406092"/>
                    <a:pt x="2437193" y="3386756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326;p37">
              <a:extLst>
                <a:ext uri="{FF2B5EF4-FFF2-40B4-BE49-F238E27FC236}">
                  <a16:creationId xmlns:a16="http://schemas.microsoft.com/office/drawing/2014/main" id="{D088F53B-B39C-42B5-8646-230C2444494D}"/>
                </a:ext>
              </a:extLst>
            </p:cNvPr>
            <p:cNvSpPr/>
            <p:nvPr/>
          </p:nvSpPr>
          <p:spPr>
            <a:xfrm>
              <a:off x="3744257" y="892344"/>
              <a:ext cx="2498022" cy="3393845"/>
            </a:xfrm>
            <a:custGeom>
              <a:avLst/>
              <a:gdLst/>
              <a:ahLst/>
              <a:cxnLst/>
              <a:rect l="l" t="t" r="r" b="b"/>
              <a:pathLst>
                <a:path w="2498022" h="3393845" extrusionOk="0">
                  <a:moveTo>
                    <a:pt x="2437668" y="3386756"/>
                  </a:moveTo>
                  <a:lnTo>
                    <a:pt x="60450" y="2010965"/>
                  </a:lnTo>
                  <a:cubicBezTo>
                    <a:pt x="27088" y="1991915"/>
                    <a:pt x="0" y="1939908"/>
                    <a:pt x="0" y="1895331"/>
                  </a:cubicBezTo>
                  <a:lnTo>
                    <a:pt x="0" y="53006"/>
                  </a:lnTo>
                  <a:cubicBezTo>
                    <a:pt x="0" y="8429"/>
                    <a:pt x="27088" y="-12050"/>
                    <a:pt x="60450" y="7286"/>
                  </a:cubicBezTo>
                  <a:lnTo>
                    <a:pt x="2437668" y="1382696"/>
                  </a:lnTo>
                  <a:cubicBezTo>
                    <a:pt x="2471030" y="1401746"/>
                    <a:pt x="2498023" y="1453752"/>
                    <a:pt x="2498023" y="1498329"/>
                  </a:cubicBezTo>
                  <a:lnTo>
                    <a:pt x="2498023" y="3340655"/>
                  </a:lnTo>
                  <a:cubicBezTo>
                    <a:pt x="2498023" y="3385136"/>
                    <a:pt x="2471030" y="3405806"/>
                    <a:pt x="2437668" y="338675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2327;p37">
              <a:extLst>
                <a:ext uri="{FF2B5EF4-FFF2-40B4-BE49-F238E27FC236}">
                  <a16:creationId xmlns:a16="http://schemas.microsoft.com/office/drawing/2014/main" id="{C0CBAADE-EF55-46BB-BC04-4A270B75CB4C}"/>
                </a:ext>
              </a:extLst>
            </p:cNvPr>
            <p:cNvSpPr/>
            <p:nvPr/>
          </p:nvSpPr>
          <p:spPr>
            <a:xfrm>
              <a:off x="3740075" y="894303"/>
              <a:ext cx="2498022" cy="3394082"/>
            </a:xfrm>
            <a:custGeom>
              <a:avLst/>
              <a:gdLst/>
              <a:ahLst/>
              <a:cxnLst/>
              <a:rect l="l" t="t" r="r" b="b"/>
              <a:pathLst>
                <a:path w="2498022" h="3394082" extrusionOk="0">
                  <a:moveTo>
                    <a:pt x="2437668" y="3386797"/>
                  </a:moveTo>
                  <a:lnTo>
                    <a:pt x="60450" y="2011387"/>
                  </a:lnTo>
                  <a:cubicBezTo>
                    <a:pt x="27088" y="1992337"/>
                    <a:pt x="0" y="1940330"/>
                    <a:pt x="0" y="1895753"/>
                  </a:cubicBezTo>
                  <a:lnTo>
                    <a:pt x="0" y="52951"/>
                  </a:lnTo>
                  <a:cubicBezTo>
                    <a:pt x="0" y="8470"/>
                    <a:pt x="27088" y="-12009"/>
                    <a:pt x="60450" y="7231"/>
                  </a:cubicBezTo>
                  <a:lnTo>
                    <a:pt x="2437668" y="1382641"/>
                  </a:lnTo>
                  <a:cubicBezTo>
                    <a:pt x="2470935" y="1401691"/>
                    <a:pt x="2498023" y="1453698"/>
                    <a:pt x="2498023" y="1498275"/>
                  </a:cubicBezTo>
                  <a:lnTo>
                    <a:pt x="2498023" y="3341077"/>
                  </a:lnTo>
                  <a:cubicBezTo>
                    <a:pt x="2498023" y="3385654"/>
                    <a:pt x="2470935" y="3406132"/>
                    <a:pt x="2437668" y="3386797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2328;p37">
              <a:extLst>
                <a:ext uri="{FF2B5EF4-FFF2-40B4-BE49-F238E27FC236}">
                  <a16:creationId xmlns:a16="http://schemas.microsoft.com/office/drawing/2014/main" id="{93EB469A-EEEF-42BB-8ED6-C6F689147C18}"/>
                </a:ext>
              </a:extLst>
            </p:cNvPr>
            <p:cNvSpPr/>
            <p:nvPr/>
          </p:nvSpPr>
          <p:spPr>
            <a:xfrm>
              <a:off x="3770110" y="934160"/>
              <a:ext cx="2435672" cy="3234830"/>
            </a:xfrm>
            <a:custGeom>
              <a:avLst/>
              <a:gdLst/>
              <a:ahLst/>
              <a:cxnLst/>
              <a:rect l="l" t="t" r="r" b="b"/>
              <a:pathLst>
                <a:path w="2435672" h="3234830" extrusionOk="0">
                  <a:moveTo>
                    <a:pt x="2435292" y="3234830"/>
                  </a:moveTo>
                  <a:lnTo>
                    <a:pt x="0" y="1825988"/>
                  </a:lnTo>
                  <a:lnTo>
                    <a:pt x="1426" y="20714"/>
                  </a:lnTo>
                  <a:cubicBezTo>
                    <a:pt x="1426" y="2236"/>
                    <a:pt x="14352" y="-5289"/>
                    <a:pt x="29940" y="3950"/>
                  </a:cubicBezTo>
                  <a:lnTo>
                    <a:pt x="2407158" y="1379360"/>
                  </a:lnTo>
                  <a:cubicBezTo>
                    <a:pt x="2424086" y="1390600"/>
                    <a:pt x="2434674" y="1409231"/>
                    <a:pt x="2435672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2329;p37">
              <a:extLst>
                <a:ext uri="{FF2B5EF4-FFF2-40B4-BE49-F238E27FC236}">
                  <a16:creationId xmlns:a16="http://schemas.microsoft.com/office/drawing/2014/main" id="{7F906DF2-EFE2-45CC-A10A-AAE5526444E0}"/>
                </a:ext>
              </a:extLst>
            </p:cNvPr>
            <p:cNvSpPr/>
            <p:nvPr/>
          </p:nvSpPr>
          <p:spPr>
            <a:xfrm>
              <a:off x="3770110" y="934160"/>
              <a:ext cx="2435006" cy="3234925"/>
            </a:xfrm>
            <a:custGeom>
              <a:avLst/>
              <a:gdLst/>
              <a:ahLst/>
              <a:cxnLst/>
              <a:rect l="l" t="t" r="r" b="b"/>
              <a:pathLst>
                <a:path w="2435006" h="3234925" extrusionOk="0">
                  <a:moveTo>
                    <a:pt x="2434532" y="3234926"/>
                  </a:moveTo>
                  <a:lnTo>
                    <a:pt x="0" y="1826083"/>
                  </a:lnTo>
                  <a:lnTo>
                    <a:pt x="760" y="20714"/>
                  </a:lnTo>
                  <a:cubicBezTo>
                    <a:pt x="760" y="2236"/>
                    <a:pt x="13687" y="-5289"/>
                    <a:pt x="29274" y="3950"/>
                  </a:cubicBezTo>
                  <a:lnTo>
                    <a:pt x="2406493" y="1379360"/>
                  </a:lnTo>
                  <a:cubicBezTo>
                    <a:pt x="2423411" y="1390609"/>
                    <a:pt x="2433990" y="1409240"/>
                    <a:pt x="2435007" y="14295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2330;p37">
              <a:extLst>
                <a:ext uri="{FF2B5EF4-FFF2-40B4-BE49-F238E27FC236}">
                  <a16:creationId xmlns:a16="http://schemas.microsoft.com/office/drawing/2014/main" id="{5F04D68B-24CE-4672-AD9C-744AD39E43BC}"/>
                </a:ext>
              </a:extLst>
            </p:cNvPr>
            <p:cNvSpPr/>
            <p:nvPr/>
          </p:nvSpPr>
          <p:spPr>
            <a:xfrm>
              <a:off x="6215951" y="4191660"/>
              <a:ext cx="26328" cy="93440"/>
            </a:xfrm>
            <a:custGeom>
              <a:avLst/>
              <a:gdLst/>
              <a:ahLst/>
              <a:cxnLst/>
              <a:rect l="l" t="t" r="r" b="b"/>
              <a:pathLst>
                <a:path w="26328" h="93440" extrusionOk="0">
                  <a:moveTo>
                    <a:pt x="0" y="93440"/>
                  </a:moveTo>
                  <a:lnTo>
                    <a:pt x="26328" y="78200"/>
                  </a:lnTo>
                  <a:lnTo>
                    <a:pt x="14922" y="0"/>
                  </a:lnTo>
                  <a:lnTo>
                    <a:pt x="0" y="9344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2331;p37">
              <a:extLst>
                <a:ext uri="{FF2B5EF4-FFF2-40B4-BE49-F238E27FC236}">
                  <a16:creationId xmlns:a16="http://schemas.microsoft.com/office/drawing/2014/main" id="{6CA49AD2-8BA9-4A06-98C0-0523C4144859}"/>
                </a:ext>
              </a:extLst>
            </p:cNvPr>
            <p:cNvSpPr/>
            <p:nvPr/>
          </p:nvSpPr>
          <p:spPr>
            <a:xfrm>
              <a:off x="3761840" y="882675"/>
              <a:ext cx="63206" cy="27150"/>
            </a:xfrm>
            <a:custGeom>
              <a:avLst/>
              <a:gdLst/>
              <a:ahLst/>
              <a:cxnLst/>
              <a:rect l="l" t="t" r="r" b="b"/>
              <a:pathLst>
                <a:path w="63206" h="27150" extrusionOk="0">
                  <a:moveTo>
                    <a:pt x="0" y="15049"/>
                  </a:moveTo>
                  <a:lnTo>
                    <a:pt x="25948" y="0"/>
                  </a:lnTo>
                  <a:lnTo>
                    <a:pt x="63206" y="21336"/>
                  </a:lnTo>
                  <a:cubicBezTo>
                    <a:pt x="63206" y="21336"/>
                    <a:pt x="23477" y="27337"/>
                    <a:pt x="22526" y="27146"/>
                  </a:cubicBezTo>
                  <a:cubicBezTo>
                    <a:pt x="21576" y="26956"/>
                    <a:pt x="0" y="15049"/>
                    <a:pt x="0" y="1504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2332;p37">
              <a:extLst>
                <a:ext uri="{FF2B5EF4-FFF2-40B4-BE49-F238E27FC236}">
                  <a16:creationId xmlns:a16="http://schemas.microsoft.com/office/drawing/2014/main" id="{8323CCA7-AA31-4144-B355-D3D02DA791E9}"/>
                </a:ext>
              </a:extLst>
            </p:cNvPr>
            <p:cNvSpPr/>
            <p:nvPr/>
          </p:nvSpPr>
          <p:spPr>
            <a:xfrm>
              <a:off x="1985051" y="2961416"/>
              <a:ext cx="4154298" cy="2403527"/>
            </a:xfrm>
            <a:custGeom>
              <a:avLst/>
              <a:gdLst/>
              <a:ahLst/>
              <a:cxnLst/>
              <a:rect l="l" t="t" r="r" b="b"/>
              <a:pathLst>
                <a:path w="4154298" h="2403527" extrusionOk="0">
                  <a:moveTo>
                    <a:pt x="2399727" y="2390484"/>
                  </a:moveTo>
                  <a:lnTo>
                    <a:pt x="22508" y="1015074"/>
                  </a:lnTo>
                  <a:cubicBezTo>
                    <a:pt x="-10853" y="996024"/>
                    <a:pt x="-6671" y="962115"/>
                    <a:pt x="32013" y="939826"/>
                  </a:cubicBezTo>
                  <a:lnTo>
                    <a:pt x="1624524" y="18378"/>
                  </a:lnTo>
                  <a:cubicBezTo>
                    <a:pt x="1662543" y="-3815"/>
                    <a:pt x="1721282" y="-6292"/>
                    <a:pt x="1754548" y="13044"/>
                  </a:cubicBezTo>
                  <a:lnTo>
                    <a:pt x="4131861" y="1388454"/>
                  </a:lnTo>
                  <a:cubicBezTo>
                    <a:pt x="4165128" y="1407504"/>
                    <a:pt x="4160946" y="1441413"/>
                    <a:pt x="4122357" y="1463701"/>
                  </a:cubicBezTo>
                  <a:lnTo>
                    <a:pt x="2529751" y="2385150"/>
                  </a:lnTo>
                  <a:cubicBezTo>
                    <a:pt x="2491257" y="2407343"/>
                    <a:pt x="2432993" y="2409820"/>
                    <a:pt x="2399727" y="23904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2333;p37">
              <a:extLst>
                <a:ext uri="{FF2B5EF4-FFF2-40B4-BE49-F238E27FC236}">
                  <a16:creationId xmlns:a16="http://schemas.microsoft.com/office/drawing/2014/main" id="{1DE43BE4-1A20-40CB-8F8C-E912F30DA082}"/>
                </a:ext>
              </a:extLst>
            </p:cNvPr>
            <p:cNvSpPr/>
            <p:nvPr/>
          </p:nvSpPr>
          <p:spPr>
            <a:xfrm>
              <a:off x="2036757" y="2930659"/>
              <a:ext cx="4154369" cy="2403042"/>
            </a:xfrm>
            <a:custGeom>
              <a:avLst/>
              <a:gdLst/>
              <a:ahLst/>
              <a:cxnLst/>
              <a:rect l="l" t="t" r="r" b="b"/>
              <a:pathLst>
                <a:path w="4154369" h="2403042" extrusionOk="0">
                  <a:moveTo>
                    <a:pt x="2399917" y="2389999"/>
                  </a:moveTo>
                  <a:lnTo>
                    <a:pt x="22508" y="1015065"/>
                  </a:lnTo>
                  <a:cubicBezTo>
                    <a:pt x="-10853" y="996015"/>
                    <a:pt x="-6671" y="962106"/>
                    <a:pt x="32013" y="939818"/>
                  </a:cubicBezTo>
                  <a:lnTo>
                    <a:pt x="1624524" y="18464"/>
                  </a:lnTo>
                  <a:cubicBezTo>
                    <a:pt x="1662543" y="-3824"/>
                    <a:pt x="1721282" y="-6301"/>
                    <a:pt x="1754643" y="13035"/>
                  </a:cubicBezTo>
                  <a:lnTo>
                    <a:pt x="4131861" y="1388445"/>
                  </a:lnTo>
                  <a:cubicBezTo>
                    <a:pt x="4165223" y="1407495"/>
                    <a:pt x="4161041" y="1441404"/>
                    <a:pt x="4122357" y="1463693"/>
                  </a:cubicBezTo>
                  <a:lnTo>
                    <a:pt x="2530036" y="2384665"/>
                  </a:lnTo>
                  <a:cubicBezTo>
                    <a:pt x="2491542" y="2406858"/>
                    <a:pt x="2433278" y="2409335"/>
                    <a:pt x="2399917" y="2389999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2334;p37">
              <a:extLst>
                <a:ext uri="{FF2B5EF4-FFF2-40B4-BE49-F238E27FC236}">
                  <a16:creationId xmlns:a16="http://schemas.microsoft.com/office/drawing/2014/main" id="{692D058C-65E2-481F-9133-49BDE8349C41}"/>
                </a:ext>
              </a:extLst>
            </p:cNvPr>
            <p:cNvSpPr/>
            <p:nvPr/>
          </p:nvSpPr>
          <p:spPr>
            <a:xfrm>
              <a:off x="2036929" y="3869239"/>
              <a:ext cx="50374" cy="44958"/>
            </a:xfrm>
            <a:custGeom>
              <a:avLst/>
              <a:gdLst/>
              <a:ahLst/>
              <a:cxnLst/>
              <a:rect l="l" t="t" r="r" b="b"/>
              <a:pathLst>
                <a:path w="50374" h="44958" extrusionOk="0">
                  <a:moveTo>
                    <a:pt x="0" y="44958"/>
                  </a:moveTo>
                  <a:lnTo>
                    <a:pt x="0" y="0"/>
                  </a:lnTo>
                  <a:lnTo>
                    <a:pt x="50375" y="21146"/>
                  </a:lnTo>
                  <a:lnTo>
                    <a:pt x="0" y="44958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2335;p37">
              <a:extLst>
                <a:ext uri="{FF2B5EF4-FFF2-40B4-BE49-F238E27FC236}">
                  <a16:creationId xmlns:a16="http://schemas.microsoft.com/office/drawing/2014/main" id="{48230170-108F-4946-A855-C981D40EEEB2}"/>
                </a:ext>
              </a:extLst>
            </p:cNvPr>
            <p:cNvSpPr/>
            <p:nvPr/>
          </p:nvSpPr>
          <p:spPr>
            <a:xfrm>
              <a:off x="6153886" y="4308341"/>
              <a:ext cx="37258" cy="49244"/>
            </a:xfrm>
            <a:custGeom>
              <a:avLst/>
              <a:gdLst/>
              <a:ahLst/>
              <a:cxnLst/>
              <a:rect l="l" t="t" r="r" b="b"/>
              <a:pathLst>
                <a:path w="37258" h="49244" extrusionOk="0">
                  <a:moveTo>
                    <a:pt x="37259" y="43910"/>
                  </a:moveTo>
                  <a:lnTo>
                    <a:pt x="37259" y="0"/>
                  </a:lnTo>
                  <a:lnTo>
                    <a:pt x="0" y="12859"/>
                  </a:lnTo>
                  <a:lnTo>
                    <a:pt x="24712" y="49244"/>
                  </a:lnTo>
                  <a:lnTo>
                    <a:pt x="37259" y="4391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2336;p37">
              <a:extLst>
                <a:ext uri="{FF2B5EF4-FFF2-40B4-BE49-F238E27FC236}">
                  <a16:creationId xmlns:a16="http://schemas.microsoft.com/office/drawing/2014/main" id="{CB68EF43-3A84-43CA-AC7A-930B045701B2}"/>
                </a:ext>
              </a:extLst>
            </p:cNvPr>
            <p:cNvSpPr/>
            <p:nvPr/>
          </p:nvSpPr>
          <p:spPr>
            <a:xfrm>
              <a:off x="2036757" y="2892519"/>
              <a:ext cx="4154369" cy="2403360"/>
            </a:xfrm>
            <a:custGeom>
              <a:avLst/>
              <a:gdLst/>
              <a:ahLst/>
              <a:cxnLst/>
              <a:rect l="l" t="t" r="r" b="b"/>
              <a:pathLst>
                <a:path w="4154369" h="2403360" extrusionOk="0">
                  <a:moveTo>
                    <a:pt x="2399917" y="2390326"/>
                  </a:moveTo>
                  <a:lnTo>
                    <a:pt x="22508" y="1015106"/>
                  </a:lnTo>
                  <a:cubicBezTo>
                    <a:pt x="-10853" y="996056"/>
                    <a:pt x="-6671" y="962147"/>
                    <a:pt x="32013" y="939859"/>
                  </a:cubicBezTo>
                  <a:lnTo>
                    <a:pt x="1624524" y="18410"/>
                  </a:lnTo>
                  <a:cubicBezTo>
                    <a:pt x="1662543" y="-3879"/>
                    <a:pt x="1721282" y="-6260"/>
                    <a:pt x="1754643" y="13076"/>
                  </a:cubicBezTo>
                  <a:lnTo>
                    <a:pt x="4131861" y="1388486"/>
                  </a:lnTo>
                  <a:cubicBezTo>
                    <a:pt x="4165223" y="1407536"/>
                    <a:pt x="4161041" y="1441445"/>
                    <a:pt x="4122357" y="1463734"/>
                  </a:cubicBezTo>
                  <a:lnTo>
                    <a:pt x="2530036" y="2384896"/>
                  </a:lnTo>
                  <a:cubicBezTo>
                    <a:pt x="2491542" y="2407185"/>
                    <a:pt x="2433278" y="2409661"/>
                    <a:pt x="2399917" y="2390326"/>
                  </a:cubicBez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2337;p37">
              <a:extLst>
                <a:ext uri="{FF2B5EF4-FFF2-40B4-BE49-F238E27FC236}">
                  <a16:creationId xmlns:a16="http://schemas.microsoft.com/office/drawing/2014/main" id="{33C517A2-82A0-4875-94DD-412593CBFDB3}"/>
                </a:ext>
              </a:extLst>
            </p:cNvPr>
            <p:cNvSpPr/>
            <p:nvPr/>
          </p:nvSpPr>
          <p:spPr>
            <a:xfrm>
              <a:off x="2036757" y="2886502"/>
              <a:ext cx="4154369" cy="2403527"/>
            </a:xfrm>
            <a:custGeom>
              <a:avLst/>
              <a:gdLst/>
              <a:ahLst/>
              <a:cxnLst/>
              <a:rect l="l" t="t" r="r" b="b"/>
              <a:pathLst>
                <a:path w="4154369" h="2403527" extrusionOk="0">
                  <a:moveTo>
                    <a:pt x="2399917" y="2390532"/>
                  </a:moveTo>
                  <a:lnTo>
                    <a:pt x="22508" y="1015122"/>
                  </a:lnTo>
                  <a:cubicBezTo>
                    <a:pt x="-10853" y="996072"/>
                    <a:pt x="-6671" y="962067"/>
                    <a:pt x="32013" y="939874"/>
                  </a:cubicBezTo>
                  <a:lnTo>
                    <a:pt x="1624524" y="18425"/>
                  </a:lnTo>
                  <a:cubicBezTo>
                    <a:pt x="1662543" y="-3863"/>
                    <a:pt x="1721282" y="-6244"/>
                    <a:pt x="1754643" y="12996"/>
                  </a:cubicBezTo>
                  <a:lnTo>
                    <a:pt x="4131861" y="1388502"/>
                  </a:lnTo>
                  <a:cubicBezTo>
                    <a:pt x="4165223" y="1407552"/>
                    <a:pt x="4161041" y="1441461"/>
                    <a:pt x="4122357" y="1463749"/>
                  </a:cubicBezTo>
                  <a:lnTo>
                    <a:pt x="2530036" y="2385103"/>
                  </a:lnTo>
                  <a:cubicBezTo>
                    <a:pt x="2491542" y="2407391"/>
                    <a:pt x="2433278" y="2409772"/>
                    <a:pt x="2399917" y="2390532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2338;p37">
              <a:extLst>
                <a:ext uri="{FF2B5EF4-FFF2-40B4-BE49-F238E27FC236}">
                  <a16:creationId xmlns:a16="http://schemas.microsoft.com/office/drawing/2014/main" id="{7CB7BE64-0BA1-47D4-8684-29C9BFEB0BF7}"/>
                </a:ext>
              </a:extLst>
            </p:cNvPr>
            <p:cNvSpPr/>
            <p:nvPr/>
          </p:nvSpPr>
          <p:spPr>
            <a:xfrm>
              <a:off x="3500252" y="306524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2339;p37">
              <a:extLst>
                <a:ext uri="{FF2B5EF4-FFF2-40B4-BE49-F238E27FC236}">
                  <a16:creationId xmlns:a16="http://schemas.microsoft.com/office/drawing/2014/main" id="{46DABCC6-DC12-4D7B-8C5E-F7D457A7292B}"/>
                </a:ext>
              </a:extLst>
            </p:cNvPr>
            <p:cNvSpPr/>
            <p:nvPr/>
          </p:nvSpPr>
          <p:spPr>
            <a:xfrm>
              <a:off x="3657092" y="3155925"/>
              <a:ext cx="266442" cy="153985"/>
            </a:xfrm>
            <a:custGeom>
              <a:avLst/>
              <a:gdLst/>
              <a:ahLst/>
              <a:cxnLst/>
              <a:rect l="l" t="t" r="r" b="b"/>
              <a:pathLst>
                <a:path w="266442" h="153985" extrusionOk="0">
                  <a:moveTo>
                    <a:pt x="116819" y="150482"/>
                  </a:moveTo>
                  <a:lnTo>
                    <a:pt x="6090" y="86379"/>
                  </a:lnTo>
                  <a:cubicBezTo>
                    <a:pt x="-2940" y="81235"/>
                    <a:pt x="-1799" y="72091"/>
                    <a:pt x="8656" y="65995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2340;p37">
              <a:extLst>
                <a:ext uri="{FF2B5EF4-FFF2-40B4-BE49-F238E27FC236}">
                  <a16:creationId xmlns:a16="http://schemas.microsoft.com/office/drawing/2014/main" id="{98E65CE4-6A6C-4DB4-9650-A0E448662193}"/>
                </a:ext>
              </a:extLst>
            </p:cNvPr>
            <p:cNvSpPr/>
            <p:nvPr/>
          </p:nvSpPr>
          <p:spPr>
            <a:xfrm>
              <a:off x="3815428" y="3247563"/>
              <a:ext cx="266636" cy="153995"/>
            </a:xfrm>
            <a:custGeom>
              <a:avLst/>
              <a:gdLst/>
              <a:ahLst/>
              <a:cxnLst/>
              <a:rect l="l" t="t" r="r" b="b"/>
              <a:pathLst>
                <a:path w="266636" h="153995" extrusionOk="0">
                  <a:moveTo>
                    <a:pt x="116927" y="150570"/>
                  </a:moveTo>
                  <a:lnTo>
                    <a:pt x="6292" y="86466"/>
                  </a:lnTo>
                  <a:cubicBezTo>
                    <a:pt x="-3213" y="81228"/>
                    <a:pt x="-1597" y="72083"/>
                    <a:pt x="8763" y="66083"/>
                  </a:cubicBezTo>
                  <a:lnTo>
                    <a:pt x="114456" y="5028"/>
                  </a:lnTo>
                  <a:cubicBezTo>
                    <a:pt x="125262" y="-1087"/>
                    <a:pt x="138331" y="-1659"/>
                    <a:pt x="149623" y="3504"/>
                  </a:cubicBezTo>
                  <a:lnTo>
                    <a:pt x="260353" y="67607"/>
                  </a:lnTo>
                  <a:cubicBezTo>
                    <a:pt x="269857" y="72750"/>
                    <a:pt x="268242" y="81894"/>
                    <a:pt x="257786" y="87990"/>
                  </a:cubicBezTo>
                  <a:lnTo>
                    <a:pt x="152189" y="149046"/>
                  </a:lnTo>
                  <a:cubicBezTo>
                    <a:pt x="141325" y="155056"/>
                    <a:pt x="128266" y="155627"/>
                    <a:pt x="116927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2341;p37">
              <a:extLst>
                <a:ext uri="{FF2B5EF4-FFF2-40B4-BE49-F238E27FC236}">
                  <a16:creationId xmlns:a16="http://schemas.microsoft.com/office/drawing/2014/main" id="{A57EFB24-A230-4DD7-8498-541B68FDEDC8}"/>
                </a:ext>
              </a:extLst>
            </p:cNvPr>
            <p:cNvSpPr/>
            <p:nvPr/>
          </p:nvSpPr>
          <p:spPr>
            <a:xfrm>
              <a:off x="3970462" y="3337185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5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2342;p37">
              <a:extLst>
                <a:ext uri="{FF2B5EF4-FFF2-40B4-BE49-F238E27FC236}">
                  <a16:creationId xmlns:a16="http://schemas.microsoft.com/office/drawing/2014/main" id="{12EEEAF2-F1DC-429B-B283-5DD743DCE3E1}"/>
                </a:ext>
              </a:extLst>
            </p:cNvPr>
            <p:cNvSpPr/>
            <p:nvPr/>
          </p:nvSpPr>
          <p:spPr>
            <a:xfrm>
              <a:off x="4127000" y="3427863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4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2343;p37">
              <a:extLst>
                <a:ext uri="{FF2B5EF4-FFF2-40B4-BE49-F238E27FC236}">
                  <a16:creationId xmlns:a16="http://schemas.microsoft.com/office/drawing/2014/main" id="{E75C4A1E-D1BE-4E31-9866-8D7339CBC440}"/>
                </a:ext>
              </a:extLst>
            </p:cNvPr>
            <p:cNvSpPr/>
            <p:nvPr/>
          </p:nvSpPr>
          <p:spPr>
            <a:xfrm>
              <a:off x="4283886" y="3519017"/>
              <a:ext cx="266280" cy="153993"/>
            </a:xfrm>
            <a:custGeom>
              <a:avLst/>
              <a:gdLst/>
              <a:ahLst/>
              <a:cxnLst/>
              <a:rect l="l" t="t" r="r" b="b"/>
              <a:pathLst>
                <a:path w="266280" h="153993" extrusionOk="0">
                  <a:moveTo>
                    <a:pt x="116765" y="150482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260191" y="67519"/>
                  </a:lnTo>
                  <a:cubicBezTo>
                    <a:pt x="269220" y="72758"/>
                    <a:pt x="268080" y="81902"/>
                    <a:pt x="257625" y="87903"/>
                  </a:cubicBezTo>
                  <a:lnTo>
                    <a:pt x="152027" y="149053"/>
                  </a:lnTo>
                  <a:cubicBezTo>
                    <a:pt x="141164" y="155092"/>
                    <a:pt x="128085" y="155626"/>
                    <a:pt x="116765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2344;p37">
              <a:extLst>
                <a:ext uri="{FF2B5EF4-FFF2-40B4-BE49-F238E27FC236}">
                  <a16:creationId xmlns:a16="http://schemas.microsoft.com/office/drawing/2014/main" id="{D6A759CD-6C57-4EE1-AC4F-81C9CB0CB9EA}"/>
                </a:ext>
              </a:extLst>
            </p:cNvPr>
            <p:cNvSpPr/>
            <p:nvPr/>
          </p:nvSpPr>
          <p:spPr>
            <a:xfrm>
              <a:off x="4440564" y="3609219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8958"/>
                  </a:lnTo>
                  <a:cubicBezTo>
                    <a:pt x="141180" y="155073"/>
                    <a:pt x="128111" y="15564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2345;p37">
              <a:extLst>
                <a:ext uri="{FF2B5EF4-FFF2-40B4-BE49-F238E27FC236}">
                  <a16:creationId xmlns:a16="http://schemas.microsoft.com/office/drawing/2014/main" id="{18C57898-1748-499D-BEAB-0A6C81196A6E}"/>
                </a:ext>
              </a:extLst>
            </p:cNvPr>
            <p:cNvSpPr/>
            <p:nvPr/>
          </p:nvSpPr>
          <p:spPr>
            <a:xfrm>
              <a:off x="4597287" y="3699905"/>
              <a:ext cx="266442" cy="153983"/>
            </a:xfrm>
            <a:custGeom>
              <a:avLst/>
              <a:gdLst/>
              <a:ahLst/>
              <a:cxnLst/>
              <a:rect l="l" t="t" r="r" b="b"/>
              <a:pathLst>
                <a:path w="266442" h="153983" extrusionOk="0">
                  <a:moveTo>
                    <a:pt x="116733" y="150570"/>
                  </a:moveTo>
                  <a:lnTo>
                    <a:pt x="6099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3" y="72846"/>
                    <a:pt x="268048" y="81894"/>
                    <a:pt x="257593" y="87990"/>
                  </a:cubicBezTo>
                  <a:lnTo>
                    <a:pt x="151805" y="148950"/>
                  </a:lnTo>
                  <a:cubicBezTo>
                    <a:pt x="141037" y="155037"/>
                    <a:pt x="128015" y="155637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2346;p37">
              <a:extLst>
                <a:ext uri="{FF2B5EF4-FFF2-40B4-BE49-F238E27FC236}">
                  <a16:creationId xmlns:a16="http://schemas.microsoft.com/office/drawing/2014/main" id="{72CD83D7-A4D2-4A3B-8894-69774238CA37}"/>
                </a:ext>
              </a:extLst>
            </p:cNvPr>
            <p:cNvSpPr/>
            <p:nvPr/>
          </p:nvSpPr>
          <p:spPr>
            <a:xfrm>
              <a:off x="4753934" y="3790488"/>
              <a:ext cx="266248" cy="153985"/>
            </a:xfrm>
            <a:custGeom>
              <a:avLst/>
              <a:gdLst/>
              <a:ahLst/>
              <a:cxnLst/>
              <a:rect l="l" t="t" r="r" b="b"/>
              <a:pathLst>
                <a:path w="266248" h="153985" extrusionOk="0">
                  <a:moveTo>
                    <a:pt x="116819" y="15047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150" y="67607"/>
                  </a:lnTo>
                  <a:cubicBezTo>
                    <a:pt x="269179" y="72750"/>
                    <a:pt x="268039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39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2347;p37">
              <a:extLst>
                <a:ext uri="{FF2B5EF4-FFF2-40B4-BE49-F238E27FC236}">
                  <a16:creationId xmlns:a16="http://schemas.microsoft.com/office/drawing/2014/main" id="{F900A157-5BB7-4D53-888F-38A3707EBEEC}"/>
                </a:ext>
              </a:extLst>
            </p:cNvPr>
            <p:cNvSpPr/>
            <p:nvPr/>
          </p:nvSpPr>
          <p:spPr>
            <a:xfrm>
              <a:off x="4910657" y="3881158"/>
              <a:ext cx="266058" cy="153915"/>
            </a:xfrm>
            <a:custGeom>
              <a:avLst/>
              <a:gdLst/>
              <a:ahLst/>
              <a:cxnLst/>
              <a:rect l="l" t="t" r="r" b="b"/>
              <a:pathLst>
                <a:path w="266058" h="153915" extrusionOk="0">
                  <a:moveTo>
                    <a:pt x="116733" y="150292"/>
                  </a:moveTo>
                  <a:lnTo>
                    <a:pt x="6099" y="86284"/>
                  </a:lnTo>
                  <a:cubicBezTo>
                    <a:pt x="-2931" y="81045"/>
                    <a:pt x="-1790" y="71901"/>
                    <a:pt x="8570" y="65900"/>
                  </a:cubicBezTo>
                  <a:lnTo>
                    <a:pt x="114072" y="4940"/>
                  </a:lnTo>
                  <a:cubicBezTo>
                    <a:pt x="124907" y="-1099"/>
                    <a:pt x="137957" y="-1632"/>
                    <a:pt x="149239" y="3511"/>
                  </a:cubicBezTo>
                  <a:lnTo>
                    <a:pt x="259969" y="67519"/>
                  </a:lnTo>
                  <a:cubicBezTo>
                    <a:pt x="268998" y="72758"/>
                    <a:pt x="267858" y="81902"/>
                    <a:pt x="257402" y="87903"/>
                  </a:cubicBezTo>
                  <a:lnTo>
                    <a:pt x="152090" y="149053"/>
                  </a:lnTo>
                  <a:cubicBezTo>
                    <a:pt x="141170" y="155064"/>
                    <a:pt x="128044" y="155530"/>
                    <a:pt x="11673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2348;p37">
              <a:extLst>
                <a:ext uri="{FF2B5EF4-FFF2-40B4-BE49-F238E27FC236}">
                  <a16:creationId xmlns:a16="http://schemas.microsoft.com/office/drawing/2014/main" id="{F2360BD4-FABE-43D6-BF01-E11C9107129E}"/>
                </a:ext>
              </a:extLst>
            </p:cNvPr>
            <p:cNvSpPr/>
            <p:nvPr/>
          </p:nvSpPr>
          <p:spPr>
            <a:xfrm>
              <a:off x="5067303" y="3971836"/>
              <a:ext cx="266334" cy="153993"/>
            </a:xfrm>
            <a:custGeom>
              <a:avLst/>
              <a:gdLst/>
              <a:ahLst/>
              <a:cxnLst/>
              <a:rect l="l" t="t" r="r" b="b"/>
              <a:pathLst>
                <a:path w="266334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245" y="67519"/>
                  </a:lnTo>
                  <a:cubicBezTo>
                    <a:pt x="269274" y="72758"/>
                    <a:pt x="268134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2349;p37">
              <a:extLst>
                <a:ext uri="{FF2B5EF4-FFF2-40B4-BE49-F238E27FC236}">
                  <a16:creationId xmlns:a16="http://schemas.microsoft.com/office/drawing/2014/main" id="{E34D980D-B641-4540-AE98-B89DBD8D20EC}"/>
                </a:ext>
              </a:extLst>
            </p:cNvPr>
            <p:cNvSpPr/>
            <p:nvPr/>
          </p:nvSpPr>
          <p:spPr>
            <a:xfrm>
              <a:off x="5224035" y="4062514"/>
              <a:ext cx="266528" cy="154092"/>
            </a:xfrm>
            <a:custGeom>
              <a:avLst/>
              <a:gdLst/>
              <a:ahLst/>
              <a:cxnLst/>
              <a:rect l="l" t="t" r="r" b="b"/>
              <a:pathLst>
                <a:path w="266528" h="154092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348" y="4940"/>
                  </a:lnTo>
                  <a:cubicBezTo>
                    <a:pt x="125212" y="-1099"/>
                    <a:pt x="138290" y="-1632"/>
                    <a:pt x="149610" y="3511"/>
                  </a:cubicBezTo>
                  <a:lnTo>
                    <a:pt x="260245" y="67519"/>
                  </a:lnTo>
                  <a:cubicBezTo>
                    <a:pt x="269750" y="72758"/>
                    <a:pt x="268134" y="81902"/>
                    <a:pt x="257679" y="87903"/>
                  </a:cubicBezTo>
                  <a:lnTo>
                    <a:pt x="152367" y="149053"/>
                  </a:lnTo>
                  <a:cubicBezTo>
                    <a:pt x="141436" y="155226"/>
                    <a:pt x="128206" y="155759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2350;p37">
              <a:extLst>
                <a:ext uri="{FF2B5EF4-FFF2-40B4-BE49-F238E27FC236}">
                  <a16:creationId xmlns:a16="http://schemas.microsoft.com/office/drawing/2014/main" id="{3AAC2D78-C1DA-478D-8DF8-D52FD5720EE2}"/>
                </a:ext>
              </a:extLst>
            </p:cNvPr>
            <p:cNvSpPr/>
            <p:nvPr/>
          </p:nvSpPr>
          <p:spPr>
            <a:xfrm>
              <a:off x="5380534" y="4153137"/>
              <a:ext cx="266473" cy="154041"/>
            </a:xfrm>
            <a:custGeom>
              <a:avLst/>
              <a:gdLst/>
              <a:ahLst/>
              <a:cxnLst/>
              <a:rect l="l" t="t" r="r" b="b"/>
              <a:pathLst>
                <a:path w="266473" h="154041" extrusionOk="0">
                  <a:moveTo>
                    <a:pt x="116958" y="150537"/>
                  </a:moveTo>
                  <a:lnTo>
                    <a:pt x="6324" y="86434"/>
                  </a:lnTo>
                  <a:cubicBezTo>
                    <a:pt x="-3181" y="81195"/>
                    <a:pt x="-1660" y="72147"/>
                    <a:pt x="8795" y="66051"/>
                  </a:cubicBezTo>
                  <a:lnTo>
                    <a:pt x="114392" y="4995"/>
                  </a:lnTo>
                  <a:cubicBezTo>
                    <a:pt x="125247" y="-1082"/>
                    <a:pt x="138325" y="-1644"/>
                    <a:pt x="149655" y="3472"/>
                  </a:cubicBezTo>
                  <a:lnTo>
                    <a:pt x="260384" y="67575"/>
                  </a:lnTo>
                  <a:cubicBezTo>
                    <a:pt x="269414" y="72814"/>
                    <a:pt x="268273" y="81862"/>
                    <a:pt x="257818" y="87958"/>
                  </a:cubicBezTo>
                  <a:lnTo>
                    <a:pt x="152221" y="149014"/>
                  </a:lnTo>
                  <a:cubicBezTo>
                    <a:pt x="141386" y="155129"/>
                    <a:pt x="128279" y="155700"/>
                    <a:pt x="116958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2351;p37">
              <a:extLst>
                <a:ext uri="{FF2B5EF4-FFF2-40B4-BE49-F238E27FC236}">
                  <a16:creationId xmlns:a16="http://schemas.microsoft.com/office/drawing/2014/main" id="{EF340834-3187-4356-91B3-60F9809B220D}"/>
                </a:ext>
              </a:extLst>
            </p:cNvPr>
            <p:cNvSpPr/>
            <p:nvPr/>
          </p:nvSpPr>
          <p:spPr>
            <a:xfrm>
              <a:off x="5537405" y="4243783"/>
              <a:ext cx="341715" cy="197836"/>
            </a:xfrm>
            <a:custGeom>
              <a:avLst/>
              <a:gdLst/>
              <a:ahLst/>
              <a:cxnLst/>
              <a:rect l="l" t="t" r="r" b="b"/>
              <a:pathLst>
                <a:path w="341715" h="197836" extrusionOk="0">
                  <a:moveTo>
                    <a:pt x="192287" y="194194"/>
                  </a:moveTo>
                  <a:lnTo>
                    <a:pt x="6089" y="86466"/>
                  </a:lnTo>
                  <a:cubicBezTo>
                    <a:pt x="-2940" y="81228"/>
                    <a:pt x="-1799" y="72083"/>
                    <a:pt x="8656" y="66083"/>
                  </a:cubicBezTo>
                  <a:lnTo>
                    <a:pt x="114633" y="5028"/>
                  </a:lnTo>
                  <a:cubicBezTo>
                    <a:pt x="125469" y="-1087"/>
                    <a:pt x="138576" y="-1659"/>
                    <a:pt x="149896" y="3504"/>
                  </a:cubicBezTo>
                  <a:lnTo>
                    <a:pt x="335617" y="111517"/>
                  </a:lnTo>
                  <a:cubicBezTo>
                    <a:pt x="344647" y="116756"/>
                    <a:pt x="343506" y="125900"/>
                    <a:pt x="333146" y="131901"/>
                  </a:cubicBezTo>
                  <a:lnTo>
                    <a:pt x="227454" y="193051"/>
                  </a:lnTo>
                  <a:cubicBezTo>
                    <a:pt x="216581" y="199004"/>
                    <a:pt x="203531" y="199423"/>
                    <a:pt x="192287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2352;p37">
              <a:extLst>
                <a:ext uri="{FF2B5EF4-FFF2-40B4-BE49-F238E27FC236}">
                  <a16:creationId xmlns:a16="http://schemas.microsoft.com/office/drawing/2014/main" id="{C86F61DA-CF6C-4C25-B029-B7FE893CD744}"/>
                </a:ext>
              </a:extLst>
            </p:cNvPr>
            <p:cNvSpPr/>
            <p:nvPr/>
          </p:nvSpPr>
          <p:spPr>
            <a:xfrm>
              <a:off x="3580766" y="3287750"/>
              <a:ext cx="266442" cy="153846"/>
            </a:xfrm>
            <a:custGeom>
              <a:avLst/>
              <a:gdLst/>
              <a:ahLst/>
              <a:cxnLst/>
              <a:rect l="l" t="t" r="r" b="b"/>
              <a:pathLst>
                <a:path w="266442" h="153846" extrusionOk="0">
                  <a:moveTo>
                    <a:pt x="117013" y="15029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424"/>
                  </a:lnTo>
                  <a:cubicBezTo>
                    <a:pt x="269373" y="72663"/>
                    <a:pt x="268233" y="81807"/>
                    <a:pt x="257873" y="87808"/>
                  </a:cubicBezTo>
                  <a:lnTo>
                    <a:pt x="152181" y="148958"/>
                  </a:lnTo>
                  <a:cubicBezTo>
                    <a:pt x="141336" y="154968"/>
                    <a:pt x="128286" y="155464"/>
                    <a:pt x="117013" y="15029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2353;p37">
              <a:extLst>
                <a:ext uri="{FF2B5EF4-FFF2-40B4-BE49-F238E27FC236}">
                  <a16:creationId xmlns:a16="http://schemas.microsoft.com/office/drawing/2014/main" id="{086E4877-943D-4130-90DA-3D3F72C7CC28}"/>
                </a:ext>
              </a:extLst>
            </p:cNvPr>
            <p:cNvSpPr/>
            <p:nvPr/>
          </p:nvSpPr>
          <p:spPr>
            <a:xfrm>
              <a:off x="3737968" y="3378809"/>
              <a:ext cx="266343" cy="153636"/>
            </a:xfrm>
            <a:custGeom>
              <a:avLst/>
              <a:gdLst/>
              <a:ahLst/>
              <a:cxnLst/>
              <a:rect l="l" t="t" r="r" b="b"/>
              <a:pathLst>
                <a:path w="266343" h="153636" extrusionOk="0">
                  <a:moveTo>
                    <a:pt x="116733" y="150101"/>
                  </a:moveTo>
                  <a:lnTo>
                    <a:pt x="6098" y="86093"/>
                  </a:lnTo>
                  <a:cubicBezTo>
                    <a:pt x="-2931" y="80854"/>
                    <a:pt x="-1790" y="71710"/>
                    <a:pt x="8570" y="6571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254" y="67138"/>
                  </a:lnTo>
                  <a:cubicBezTo>
                    <a:pt x="269283" y="72377"/>
                    <a:pt x="268143" y="81521"/>
                    <a:pt x="257688" y="87522"/>
                  </a:cubicBezTo>
                  <a:lnTo>
                    <a:pt x="152091" y="148672"/>
                  </a:lnTo>
                  <a:cubicBezTo>
                    <a:pt x="141198" y="154749"/>
                    <a:pt x="128072" y="155273"/>
                    <a:pt x="11673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2354;p37">
              <a:extLst>
                <a:ext uri="{FF2B5EF4-FFF2-40B4-BE49-F238E27FC236}">
                  <a16:creationId xmlns:a16="http://schemas.microsoft.com/office/drawing/2014/main" id="{A1614DC9-2FB2-474D-9820-139C69F401A3}"/>
                </a:ext>
              </a:extLst>
            </p:cNvPr>
            <p:cNvSpPr/>
            <p:nvPr/>
          </p:nvSpPr>
          <p:spPr>
            <a:xfrm>
              <a:off x="3894706" y="346920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873" y="87903"/>
                  </a:cubicBezTo>
                  <a:lnTo>
                    <a:pt x="152181" y="149053"/>
                  </a:lnTo>
                  <a:cubicBezTo>
                    <a:pt x="141345" y="155092"/>
                    <a:pt x="128295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2355;p37">
              <a:extLst>
                <a:ext uri="{FF2B5EF4-FFF2-40B4-BE49-F238E27FC236}">
                  <a16:creationId xmlns:a16="http://schemas.microsoft.com/office/drawing/2014/main" id="{529B47F7-09AF-4144-9BF3-EC19097370EE}"/>
                </a:ext>
              </a:extLst>
            </p:cNvPr>
            <p:cNvSpPr/>
            <p:nvPr/>
          </p:nvSpPr>
          <p:spPr>
            <a:xfrm>
              <a:off x="4051822" y="3559729"/>
              <a:ext cx="266144" cy="154280"/>
            </a:xfrm>
            <a:custGeom>
              <a:avLst/>
              <a:gdLst/>
              <a:ahLst/>
              <a:cxnLst/>
              <a:rect l="l" t="t" r="r" b="b"/>
              <a:pathLst>
                <a:path w="266144" h="154280" extrusionOk="0">
                  <a:moveTo>
                    <a:pt x="116819" y="150823"/>
                  </a:moveTo>
                  <a:lnTo>
                    <a:pt x="6090" y="86720"/>
                  </a:lnTo>
                  <a:cubicBezTo>
                    <a:pt x="-2940" y="81576"/>
                    <a:pt x="-1799" y="72432"/>
                    <a:pt x="8656" y="66336"/>
                  </a:cubicBezTo>
                  <a:lnTo>
                    <a:pt x="114253" y="4995"/>
                  </a:lnTo>
                  <a:cubicBezTo>
                    <a:pt x="125107" y="-1082"/>
                    <a:pt x="138186" y="-1643"/>
                    <a:pt x="149515" y="3471"/>
                  </a:cubicBezTo>
                  <a:lnTo>
                    <a:pt x="260055" y="67860"/>
                  </a:lnTo>
                  <a:cubicBezTo>
                    <a:pt x="269084" y="73099"/>
                    <a:pt x="267944" y="82148"/>
                    <a:pt x="257489" y="88244"/>
                  </a:cubicBezTo>
                  <a:lnTo>
                    <a:pt x="151892" y="149299"/>
                  </a:lnTo>
                  <a:cubicBezTo>
                    <a:pt x="141104" y="155357"/>
                    <a:pt x="128092" y="155919"/>
                    <a:pt x="116819" y="150823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2356;p37">
              <a:extLst>
                <a:ext uri="{FF2B5EF4-FFF2-40B4-BE49-F238E27FC236}">
                  <a16:creationId xmlns:a16="http://schemas.microsoft.com/office/drawing/2014/main" id="{E28E4078-23A1-43DF-8BFC-00C32F0ED8A0}"/>
                </a:ext>
              </a:extLst>
            </p:cNvPr>
            <p:cNvSpPr/>
            <p:nvPr/>
          </p:nvSpPr>
          <p:spPr>
            <a:xfrm>
              <a:off x="4207595" y="3649708"/>
              <a:ext cx="266442" cy="154372"/>
            </a:xfrm>
            <a:custGeom>
              <a:avLst/>
              <a:gdLst/>
              <a:ahLst/>
              <a:cxnLst/>
              <a:rect l="l" t="t" r="r" b="b"/>
              <a:pathLst>
                <a:path w="266442" h="154372" extrusionOk="0">
                  <a:moveTo>
                    <a:pt x="116733" y="15095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664" y="72750"/>
                    <a:pt x="268048" y="81894"/>
                    <a:pt x="257593" y="87990"/>
                  </a:cubicBezTo>
                  <a:lnTo>
                    <a:pt x="151805" y="149426"/>
                  </a:lnTo>
                  <a:cubicBezTo>
                    <a:pt x="141008" y="155437"/>
                    <a:pt x="128015" y="155999"/>
                    <a:pt x="116733" y="15095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2357;p37">
              <a:extLst>
                <a:ext uri="{FF2B5EF4-FFF2-40B4-BE49-F238E27FC236}">
                  <a16:creationId xmlns:a16="http://schemas.microsoft.com/office/drawing/2014/main" id="{D51C3F24-5B4A-4A52-8AEA-6AFA963AC9F9}"/>
                </a:ext>
              </a:extLst>
            </p:cNvPr>
            <p:cNvSpPr/>
            <p:nvPr/>
          </p:nvSpPr>
          <p:spPr>
            <a:xfrm>
              <a:off x="4364526" y="3740759"/>
              <a:ext cx="266248" cy="154101"/>
            </a:xfrm>
            <a:custGeom>
              <a:avLst/>
              <a:gdLst/>
              <a:ahLst/>
              <a:cxnLst/>
              <a:rect l="l" t="t" r="r" b="b"/>
              <a:pathLst>
                <a:path w="266248" h="154101" extrusionOk="0">
                  <a:moveTo>
                    <a:pt x="116819" y="150672"/>
                  </a:moveTo>
                  <a:lnTo>
                    <a:pt x="6089" y="86664"/>
                  </a:lnTo>
                  <a:cubicBezTo>
                    <a:pt x="-2940" y="81426"/>
                    <a:pt x="-1799" y="72282"/>
                    <a:pt x="8656" y="6628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89" y="155159"/>
                    <a:pt x="128130" y="155759"/>
                    <a:pt x="116819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2358;p37">
              <a:extLst>
                <a:ext uri="{FF2B5EF4-FFF2-40B4-BE49-F238E27FC236}">
                  <a16:creationId xmlns:a16="http://schemas.microsoft.com/office/drawing/2014/main" id="{7D6126BC-B707-43FE-8586-71161EA0F500}"/>
                </a:ext>
              </a:extLst>
            </p:cNvPr>
            <p:cNvSpPr/>
            <p:nvPr/>
          </p:nvSpPr>
          <p:spPr>
            <a:xfrm>
              <a:off x="4521449" y="3831731"/>
              <a:ext cx="266334" cy="153985"/>
            </a:xfrm>
            <a:custGeom>
              <a:avLst/>
              <a:gdLst/>
              <a:ahLst/>
              <a:cxnLst/>
              <a:rect l="l" t="t" r="r" b="b"/>
              <a:pathLst>
                <a:path w="266334" h="153985" extrusionOk="0">
                  <a:moveTo>
                    <a:pt x="116819" y="150474"/>
                  </a:moveTo>
                  <a:lnTo>
                    <a:pt x="6090" y="86466"/>
                  </a:lnTo>
                  <a:cubicBezTo>
                    <a:pt x="-2940" y="81228"/>
                    <a:pt x="-1799" y="72084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18" y="155084"/>
                    <a:pt x="128140" y="155618"/>
                    <a:pt x="116819" y="15047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2359;p37">
              <a:extLst>
                <a:ext uri="{FF2B5EF4-FFF2-40B4-BE49-F238E27FC236}">
                  <a16:creationId xmlns:a16="http://schemas.microsoft.com/office/drawing/2014/main" id="{326E4D94-03B3-48FA-909D-BD56335F57CE}"/>
                </a:ext>
              </a:extLst>
            </p:cNvPr>
            <p:cNvSpPr/>
            <p:nvPr/>
          </p:nvSpPr>
          <p:spPr>
            <a:xfrm>
              <a:off x="4678466" y="3922592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23" y="155092"/>
                    <a:pt x="128044" y="155626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2360;p37">
              <a:extLst>
                <a:ext uri="{FF2B5EF4-FFF2-40B4-BE49-F238E27FC236}">
                  <a16:creationId xmlns:a16="http://schemas.microsoft.com/office/drawing/2014/main" id="{56B5973C-3221-4542-A389-FACAF7B3F8B6}"/>
                </a:ext>
              </a:extLst>
            </p:cNvPr>
            <p:cNvSpPr/>
            <p:nvPr/>
          </p:nvSpPr>
          <p:spPr>
            <a:xfrm>
              <a:off x="4835195" y="4013365"/>
              <a:ext cx="266474" cy="153993"/>
            </a:xfrm>
            <a:custGeom>
              <a:avLst/>
              <a:gdLst/>
              <a:ahLst/>
              <a:cxnLst/>
              <a:rect l="l" t="t" r="r" b="b"/>
              <a:pathLst>
                <a:path w="266474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373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2361;p37">
              <a:extLst>
                <a:ext uri="{FF2B5EF4-FFF2-40B4-BE49-F238E27FC236}">
                  <a16:creationId xmlns:a16="http://schemas.microsoft.com/office/drawing/2014/main" id="{8D283E38-430D-4600-84F9-300CFFCC2538}"/>
                </a:ext>
              </a:extLst>
            </p:cNvPr>
            <p:cNvSpPr/>
            <p:nvPr/>
          </p:nvSpPr>
          <p:spPr>
            <a:xfrm>
              <a:off x="4992397" y="4104213"/>
              <a:ext cx="266533" cy="154079"/>
            </a:xfrm>
            <a:custGeom>
              <a:avLst/>
              <a:gdLst/>
              <a:ahLst/>
              <a:cxnLst/>
              <a:rect l="l" t="t" r="r" b="b"/>
              <a:pathLst>
                <a:path w="266533" h="154079" extrusionOk="0">
                  <a:moveTo>
                    <a:pt x="116733" y="150502"/>
                  </a:moveTo>
                  <a:lnTo>
                    <a:pt x="6098" y="86399"/>
                  </a:lnTo>
                  <a:cubicBezTo>
                    <a:pt x="-2931" y="81255"/>
                    <a:pt x="-1790" y="72111"/>
                    <a:pt x="8570" y="66015"/>
                  </a:cubicBezTo>
                  <a:lnTo>
                    <a:pt x="114262" y="4960"/>
                  </a:lnTo>
                  <a:cubicBezTo>
                    <a:pt x="125088" y="-1069"/>
                    <a:pt x="138119" y="-1631"/>
                    <a:pt x="149429" y="3436"/>
                  </a:cubicBezTo>
                  <a:lnTo>
                    <a:pt x="260444" y="67539"/>
                  </a:lnTo>
                  <a:cubicBezTo>
                    <a:pt x="269474" y="72778"/>
                    <a:pt x="268333" y="81922"/>
                    <a:pt x="257878" y="87923"/>
                  </a:cubicBezTo>
                  <a:lnTo>
                    <a:pt x="152281" y="148978"/>
                  </a:lnTo>
                  <a:cubicBezTo>
                    <a:pt x="141369" y="155198"/>
                    <a:pt x="128139" y="155760"/>
                    <a:pt x="116733" y="15050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2362;p37">
              <a:extLst>
                <a:ext uri="{FF2B5EF4-FFF2-40B4-BE49-F238E27FC236}">
                  <a16:creationId xmlns:a16="http://schemas.microsoft.com/office/drawing/2014/main" id="{E4F1D30F-C7F9-4B83-8DE1-02380694D9BC}"/>
                </a:ext>
              </a:extLst>
            </p:cNvPr>
            <p:cNvSpPr/>
            <p:nvPr/>
          </p:nvSpPr>
          <p:spPr>
            <a:xfrm>
              <a:off x="5149329" y="4195292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2363;p37">
              <a:extLst>
                <a:ext uri="{FF2B5EF4-FFF2-40B4-BE49-F238E27FC236}">
                  <a16:creationId xmlns:a16="http://schemas.microsoft.com/office/drawing/2014/main" id="{097160A8-2634-4B6C-B157-E0CDA270DBC7}"/>
                </a:ext>
              </a:extLst>
            </p:cNvPr>
            <p:cNvSpPr/>
            <p:nvPr/>
          </p:nvSpPr>
          <p:spPr>
            <a:xfrm>
              <a:off x="5306305" y="4285820"/>
              <a:ext cx="266280" cy="154040"/>
            </a:xfrm>
            <a:custGeom>
              <a:avLst/>
              <a:gdLst/>
              <a:ahLst/>
              <a:cxnLst/>
              <a:rect l="l" t="t" r="r" b="b"/>
              <a:pathLst>
                <a:path w="266280" h="154040" extrusionOk="0">
                  <a:moveTo>
                    <a:pt x="116765" y="150537"/>
                  </a:moveTo>
                  <a:lnTo>
                    <a:pt x="6130" y="86434"/>
                  </a:lnTo>
                  <a:cubicBezTo>
                    <a:pt x="-2899" y="81195"/>
                    <a:pt x="-1853" y="72147"/>
                    <a:pt x="8602" y="66051"/>
                  </a:cubicBezTo>
                  <a:lnTo>
                    <a:pt x="114199" y="4995"/>
                  </a:lnTo>
                  <a:cubicBezTo>
                    <a:pt x="125053" y="-1081"/>
                    <a:pt x="138132" y="-1644"/>
                    <a:pt x="149461" y="3471"/>
                  </a:cubicBezTo>
                  <a:lnTo>
                    <a:pt x="260191" y="67575"/>
                  </a:lnTo>
                  <a:cubicBezTo>
                    <a:pt x="269221" y="72813"/>
                    <a:pt x="268080" y="81862"/>
                    <a:pt x="257625" y="87958"/>
                  </a:cubicBezTo>
                  <a:lnTo>
                    <a:pt x="152028" y="149013"/>
                  </a:lnTo>
                  <a:cubicBezTo>
                    <a:pt x="141192" y="155128"/>
                    <a:pt x="128085" y="155700"/>
                    <a:pt x="116765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2364;p37">
              <a:extLst>
                <a:ext uri="{FF2B5EF4-FFF2-40B4-BE49-F238E27FC236}">
                  <a16:creationId xmlns:a16="http://schemas.microsoft.com/office/drawing/2014/main" id="{63BCC5DF-AE3C-4B1C-BC85-394D2623AAC2}"/>
                </a:ext>
              </a:extLst>
            </p:cNvPr>
            <p:cNvSpPr/>
            <p:nvPr/>
          </p:nvSpPr>
          <p:spPr>
            <a:xfrm>
              <a:off x="3348561" y="3153075"/>
              <a:ext cx="342095" cy="197622"/>
            </a:xfrm>
            <a:custGeom>
              <a:avLst/>
              <a:gdLst/>
              <a:ahLst/>
              <a:cxnLst/>
              <a:rect l="l" t="t" r="r" b="b"/>
              <a:pathLst>
                <a:path w="342095" h="197622" extrusionOk="0">
                  <a:moveTo>
                    <a:pt x="192200" y="194194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336006" y="111231"/>
                  </a:lnTo>
                  <a:cubicBezTo>
                    <a:pt x="345036" y="116470"/>
                    <a:pt x="343895" y="125614"/>
                    <a:pt x="333440" y="131615"/>
                  </a:cubicBezTo>
                  <a:lnTo>
                    <a:pt x="227463" y="192575"/>
                  </a:lnTo>
                  <a:cubicBezTo>
                    <a:pt x="216627" y="198680"/>
                    <a:pt x="203549" y="199281"/>
                    <a:pt x="192200" y="19419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2365;p37">
              <a:extLst>
                <a:ext uri="{FF2B5EF4-FFF2-40B4-BE49-F238E27FC236}">
                  <a16:creationId xmlns:a16="http://schemas.microsoft.com/office/drawing/2014/main" id="{8E199390-C186-4E04-A495-C3CDDB4A4870}"/>
                </a:ext>
              </a:extLst>
            </p:cNvPr>
            <p:cNvSpPr/>
            <p:nvPr/>
          </p:nvSpPr>
          <p:spPr>
            <a:xfrm>
              <a:off x="5350264" y="4375807"/>
              <a:ext cx="378572" cy="242223"/>
            </a:xfrm>
            <a:custGeom>
              <a:avLst/>
              <a:gdLst/>
              <a:ahLst/>
              <a:cxnLst/>
              <a:rect l="l" t="t" r="r" b="b"/>
              <a:pathLst>
                <a:path w="378572" h="242223" extrusionOk="0">
                  <a:moveTo>
                    <a:pt x="371823" y="67980"/>
                  </a:moveTo>
                  <a:lnTo>
                    <a:pt x="261189" y="3972"/>
                  </a:lnTo>
                  <a:cubicBezTo>
                    <a:pt x="250867" y="-1324"/>
                    <a:pt x="238625" y="-1324"/>
                    <a:pt x="228303" y="3972"/>
                  </a:cubicBezTo>
                  <a:lnTo>
                    <a:pt x="116718" y="68551"/>
                  </a:lnTo>
                  <a:cubicBezTo>
                    <a:pt x="107213" y="73790"/>
                    <a:pt x="107213" y="82267"/>
                    <a:pt x="116718" y="87601"/>
                  </a:cubicBezTo>
                  <a:lnTo>
                    <a:pt x="125557" y="92745"/>
                  </a:lnTo>
                  <a:cubicBezTo>
                    <a:pt x="133921" y="97507"/>
                    <a:pt x="133826" y="105413"/>
                    <a:pt x="125557" y="110271"/>
                  </a:cubicBezTo>
                  <a:lnTo>
                    <a:pt x="7129" y="178470"/>
                  </a:lnTo>
                  <a:cubicBezTo>
                    <a:pt x="-2376" y="183804"/>
                    <a:pt x="-2376" y="192281"/>
                    <a:pt x="7129" y="197520"/>
                  </a:cubicBezTo>
                  <a:lnTo>
                    <a:pt x="77558" y="238287"/>
                  </a:lnTo>
                  <a:cubicBezTo>
                    <a:pt x="87861" y="243535"/>
                    <a:pt x="100046" y="243535"/>
                    <a:pt x="110349" y="238287"/>
                  </a:cubicBezTo>
                  <a:lnTo>
                    <a:pt x="220794" y="174469"/>
                  </a:lnTo>
                  <a:lnTo>
                    <a:pt x="243605" y="161229"/>
                  </a:lnTo>
                  <a:lnTo>
                    <a:pt x="260048" y="151704"/>
                  </a:lnTo>
                  <a:lnTo>
                    <a:pt x="276587" y="142179"/>
                  </a:lnTo>
                  <a:lnTo>
                    <a:pt x="371633" y="87220"/>
                  </a:lnTo>
                  <a:cubicBezTo>
                    <a:pt x="380853" y="81696"/>
                    <a:pt x="380853" y="73219"/>
                    <a:pt x="371823" y="6798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2366;p37">
              <a:extLst>
                <a:ext uri="{FF2B5EF4-FFF2-40B4-BE49-F238E27FC236}">
                  <a16:creationId xmlns:a16="http://schemas.microsoft.com/office/drawing/2014/main" id="{9DF02264-69D1-42FA-AF04-EE0520E45E0C}"/>
                </a:ext>
              </a:extLst>
            </p:cNvPr>
            <p:cNvSpPr/>
            <p:nvPr/>
          </p:nvSpPr>
          <p:spPr>
            <a:xfrm>
              <a:off x="2893378" y="3416909"/>
              <a:ext cx="266442" cy="154101"/>
            </a:xfrm>
            <a:custGeom>
              <a:avLst/>
              <a:gdLst/>
              <a:ahLst/>
              <a:cxnLst/>
              <a:rect l="l" t="t" r="r" b="b"/>
              <a:pathLst>
                <a:path w="266442" h="154101" extrusionOk="0">
                  <a:moveTo>
                    <a:pt x="116927" y="150672"/>
                  </a:moveTo>
                  <a:lnTo>
                    <a:pt x="6292" y="86664"/>
                  </a:lnTo>
                  <a:cubicBezTo>
                    <a:pt x="-3212" y="81426"/>
                    <a:pt x="-1597" y="72282"/>
                    <a:pt x="8763" y="6628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54" y="155159"/>
                    <a:pt x="128275" y="155759"/>
                    <a:pt x="116927" y="15067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2367;p37">
              <a:extLst>
                <a:ext uri="{FF2B5EF4-FFF2-40B4-BE49-F238E27FC236}">
                  <a16:creationId xmlns:a16="http://schemas.microsoft.com/office/drawing/2014/main" id="{6322B5C3-12C4-4931-BFA1-8FF40F8C68F9}"/>
                </a:ext>
              </a:extLst>
            </p:cNvPr>
            <p:cNvSpPr/>
            <p:nvPr/>
          </p:nvSpPr>
          <p:spPr>
            <a:xfrm>
              <a:off x="3049635" y="3507492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382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5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368;p37">
              <a:extLst>
                <a:ext uri="{FF2B5EF4-FFF2-40B4-BE49-F238E27FC236}">
                  <a16:creationId xmlns:a16="http://schemas.microsoft.com/office/drawing/2014/main" id="{028C1E5C-91F0-45F4-8019-47FF8E0E4C3B}"/>
                </a:ext>
              </a:extLst>
            </p:cNvPr>
            <p:cNvSpPr/>
            <p:nvPr/>
          </p:nvSpPr>
          <p:spPr>
            <a:xfrm>
              <a:off x="3205860" y="3597884"/>
              <a:ext cx="266188" cy="153922"/>
            </a:xfrm>
            <a:custGeom>
              <a:avLst/>
              <a:gdLst/>
              <a:ahLst/>
              <a:cxnLst/>
              <a:rect l="l" t="t" r="r" b="b"/>
              <a:pathLst>
                <a:path w="266188" h="153922" extrusionOk="0">
                  <a:moveTo>
                    <a:pt x="116959" y="150482"/>
                  </a:moveTo>
                  <a:lnTo>
                    <a:pt x="6324" y="86474"/>
                  </a:lnTo>
                  <a:cubicBezTo>
                    <a:pt x="-3181" y="81235"/>
                    <a:pt x="-1660" y="72091"/>
                    <a:pt x="8795" y="66091"/>
                  </a:cubicBezTo>
                  <a:lnTo>
                    <a:pt x="114392" y="4940"/>
                  </a:lnTo>
                  <a:cubicBezTo>
                    <a:pt x="125256" y="-1099"/>
                    <a:pt x="138335" y="-1632"/>
                    <a:pt x="149655" y="3511"/>
                  </a:cubicBezTo>
                  <a:lnTo>
                    <a:pt x="260099" y="67519"/>
                  </a:lnTo>
                  <a:cubicBezTo>
                    <a:pt x="269129" y="72758"/>
                    <a:pt x="267988" y="81902"/>
                    <a:pt x="257533" y="87903"/>
                  </a:cubicBezTo>
                  <a:lnTo>
                    <a:pt x="151936" y="149053"/>
                  </a:lnTo>
                  <a:cubicBezTo>
                    <a:pt x="141148" y="154997"/>
                    <a:pt x="128193" y="155530"/>
                    <a:pt x="11695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2369;p37">
              <a:extLst>
                <a:ext uri="{FF2B5EF4-FFF2-40B4-BE49-F238E27FC236}">
                  <a16:creationId xmlns:a16="http://schemas.microsoft.com/office/drawing/2014/main" id="{239E5AA0-8D4B-4CB1-A787-13ADBFFF9CC3}"/>
                </a:ext>
              </a:extLst>
            </p:cNvPr>
            <p:cNvSpPr/>
            <p:nvPr/>
          </p:nvSpPr>
          <p:spPr>
            <a:xfrm>
              <a:off x="4536462" y="4367735"/>
              <a:ext cx="266437" cy="154256"/>
            </a:xfrm>
            <a:custGeom>
              <a:avLst/>
              <a:gdLst/>
              <a:ahLst/>
              <a:cxnLst/>
              <a:rect l="l" t="t" r="r" b="b"/>
              <a:pathLst>
                <a:path w="266437" h="154256" extrusionOk="0">
                  <a:moveTo>
                    <a:pt x="117013" y="150537"/>
                  </a:moveTo>
                  <a:lnTo>
                    <a:pt x="6284" y="86434"/>
                  </a:lnTo>
                  <a:cubicBezTo>
                    <a:pt x="-3221" y="81291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2"/>
                    <a:pt x="138380" y="-1644"/>
                    <a:pt x="149709" y="3472"/>
                  </a:cubicBezTo>
                  <a:lnTo>
                    <a:pt x="260154" y="67575"/>
                  </a:lnTo>
                  <a:cubicBezTo>
                    <a:pt x="269659" y="72814"/>
                    <a:pt x="268043" y="81862"/>
                    <a:pt x="257588" y="87958"/>
                  </a:cubicBezTo>
                  <a:lnTo>
                    <a:pt x="152181" y="149490"/>
                  </a:lnTo>
                  <a:cubicBezTo>
                    <a:pt x="141298" y="155452"/>
                    <a:pt x="128229" y="155843"/>
                    <a:pt x="117013" y="150537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2370;p37">
              <a:extLst>
                <a:ext uri="{FF2B5EF4-FFF2-40B4-BE49-F238E27FC236}">
                  <a16:creationId xmlns:a16="http://schemas.microsoft.com/office/drawing/2014/main" id="{A5C54F4A-7C15-4F26-A496-FB08827BE970}"/>
                </a:ext>
              </a:extLst>
            </p:cNvPr>
            <p:cNvSpPr/>
            <p:nvPr/>
          </p:nvSpPr>
          <p:spPr>
            <a:xfrm>
              <a:off x="4692711" y="4458183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3" y="66090"/>
                  </a:cubicBezTo>
                  <a:lnTo>
                    <a:pt x="114455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2" y="67519"/>
                  </a:lnTo>
                  <a:cubicBezTo>
                    <a:pt x="269857" y="72758"/>
                    <a:pt x="268242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2371;p37">
              <a:extLst>
                <a:ext uri="{FF2B5EF4-FFF2-40B4-BE49-F238E27FC236}">
                  <a16:creationId xmlns:a16="http://schemas.microsoft.com/office/drawing/2014/main" id="{313CFACA-A7AF-4E94-94AB-94FF2EA8782A}"/>
                </a:ext>
              </a:extLst>
            </p:cNvPr>
            <p:cNvSpPr/>
            <p:nvPr/>
          </p:nvSpPr>
          <p:spPr>
            <a:xfrm>
              <a:off x="4849162" y="4548575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733" y="150482"/>
                  </a:moveTo>
                  <a:lnTo>
                    <a:pt x="6099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663" y="72758"/>
                    <a:pt x="268048" y="81902"/>
                    <a:pt x="257593" y="87903"/>
                  </a:cubicBezTo>
                  <a:lnTo>
                    <a:pt x="151995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2372;p37">
              <a:extLst>
                <a:ext uri="{FF2B5EF4-FFF2-40B4-BE49-F238E27FC236}">
                  <a16:creationId xmlns:a16="http://schemas.microsoft.com/office/drawing/2014/main" id="{AA87BE79-BA62-47F0-8832-EA985E0DC2EA}"/>
                </a:ext>
              </a:extLst>
            </p:cNvPr>
            <p:cNvSpPr/>
            <p:nvPr/>
          </p:nvSpPr>
          <p:spPr>
            <a:xfrm>
              <a:off x="5005419" y="4638967"/>
              <a:ext cx="266537" cy="154092"/>
            </a:xfrm>
            <a:custGeom>
              <a:avLst/>
              <a:gdLst/>
              <a:ahLst/>
              <a:cxnLst/>
              <a:rect l="l" t="t" r="r" b="b"/>
              <a:pathLst>
                <a:path w="266537" h="154092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357" y="4940"/>
                  </a:lnTo>
                  <a:cubicBezTo>
                    <a:pt x="125192" y="-1099"/>
                    <a:pt x="138242" y="-1632"/>
                    <a:pt x="149524" y="3511"/>
                  </a:cubicBezTo>
                  <a:lnTo>
                    <a:pt x="260254" y="67519"/>
                  </a:lnTo>
                  <a:cubicBezTo>
                    <a:pt x="269759" y="72758"/>
                    <a:pt x="268143" y="81902"/>
                    <a:pt x="257688" y="87903"/>
                  </a:cubicBezTo>
                  <a:lnTo>
                    <a:pt x="152376" y="149053"/>
                  </a:lnTo>
                  <a:cubicBezTo>
                    <a:pt x="141407" y="155226"/>
                    <a:pt x="128158" y="155759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2373;p37">
              <a:extLst>
                <a:ext uri="{FF2B5EF4-FFF2-40B4-BE49-F238E27FC236}">
                  <a16:creationId xmlns:a16="http://schemas.microsoft.com/office/drawing/2014/main" id="{ACC740B5-B05E-4AC2-9136-75E5DCE1F923}"/>
                </a:ext>
              </a:extLst>
            </p:cNvPr>
            <p:cNvSpPr/>
            <p:nvPr/>
          </p:nvSpPr>
          <p:spPr>
            <a:xfrm>
              <a:off x="3362257" y="3688277"/>
              <a:ext cx="306733" cy="177321"/>
            </a:xfrm>
            <a:custGeom>
              <a:avLst/>
              <a:gdLst/>
              <a:ahLst/>
              <a:cxnLst/>
              <a:rect l="l" t="t" r="r" b="b"/>
              <a:pathLst>
                <a:path w="306733" h="177321" extrusionOk="0">
                  <a:moveTo>
                    <a:pt x="157024" y="173818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300450" y="90856"/>
                  </a:lnTo>
                  <a:cubicBezTo>
                    <a:pt x="309955" y="96094"/>
                    <a:pt x="308339" y="105143"/>
                    <a:pt x="297884" y="111239"/>
                  </a:cubicBezTo>
                  <a:lnTo>
                    <a:pt x="192287" y="172294"/>
                  </a:lnTo>
                  <a:cubicBezTo>
                    <a:pt x="181451" y="178409"/>
                    <a:pt x="168344" y="178981"/>
                    <a:pt x="157024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2374;p37">
              <a:extLst>
                <a:ext uri="{FF2B5EF4-FFF2-40B4-BE49-F238E27FC236}">
                  <a16:creationId xmlns:a16="http://schemas.microsoft.com/office/drawing/2014/main" id="{6F21E44A-798E-45FA-8EBC-C3018AD5B2CB}"/>
                </a:ext>
              </a:extLst>
            </p:cNvPr>
            <p:cNvSpPr/>
            <p:nvPr/>
          </p:nvSpPr>
          <p:spPr>
            <a:xfrm>
              <a:off x="4339992" y="4254062"/>
              <a:ext cx="306655" cy="177321"/>
            </a:xfrm>
            <a:custGeom>
              <a:avLst/>
              <a:gdLst/>
              <a:ahLst/>
              <a:cxnLst/>
              <a:rect l="l" t="t" r="r" b="b"/>
              <a:pathLst>
                <a:path w="306655" h="177321" extrusionOk="0">
                  <a:moveTo>
                    <a:pt x="157227" y="173818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0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300557" y="90855"/>
                  </a:lnTo>
                  <a:cubicBezTo>
                    <a:pt x="309587" y="96094"/>
                    <a:pt x="308446" y="105143"/>
                    <a:pt x="298086" y="111239"/>
                  </a:cubicBezTo>
                  <a:lnTo>
                    <a:pt x="192394" y="172294"/>
                  </a:lnTo>
                  <a:cubicBezTo>
                    <a:pt x="181587" y="178409"/>
                    <a:pt x="168518" y="178981"/>
                    <a:pt x="157227" y="17381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2375;p37">
              <a:extLst>
                <a:ext uri="{FF2B5EF4-FFF2-40B4-BE49-F238E27FC236}">
                  <a16:creationId xmlns:a16="http://schemas.microsoft.com/office/drawing/2014/main" id="{60FA7177-0314-4330-93A2-C3C7ED964A23}"/>
                </a:ext>
              </a:extLst>
            </p:cNvPr>
            <p:cNvSpPr/>
            <p:nvPr/>
          </p:nvSpPr>
          <p:spPr>
            <a:xfrm>
              <a:off x="3558805" y="3802100"/>
              <a:ext cx="891371" cy="515693"/>
            </a:xfrm>
            <a:custGeom>
              <a:avLst/>
              <a:gdLst/>
              <a:ahLst/>
              <a:cxnLst/>
              <a:rect l="l" t="t" r="r" b="b"/>
              <a:pathLst>
                <a:path w="891371" h="515693" extrusionOk="0">
                  <a:moveTo>
                    <a:pt x="741857" y="512051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0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885282" y="429374"/>
                  </a:lnTo>
                  <a:cubicBezTo>
                    <a:pt x="894312" y="434613"/>
                    <a:pt x="893171" y="443757"/>
                    <a:pt x="882716" y="449758"/>
                  </a:cubicBezTo>
                  <a:lnTo>
                    <a:pt x="777119" y="510908"/>
                  </a:lnTo>
                  <a:cubicBezTo>
                    <a:pt x="766208" y="516861"/>
                    <a:pt x="753129" y="517280"/>
                    <a:pt x="741857" y="51205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2376;p37">
              <a:extLst>
                <a:ext uri="{FF2B5EF4-FFF2-40B4-BE49-F238E27FC236}">
                  <a16:creationId xmlns:a16="http://schemas.microsoft.com/office/drawing/2014/main" id="{C9B3AE3A-F4B5-4700-88DD-6385AC085482}"/>
                </a:ext>
              </a:extLst>
            </p:cNvPr>
            <p:cNvSpPr/>
            <p:nvPr/>
          </p:nvSpPr>
          <p:spPr>
            <a:xfrm>
              <a:off x="3471751" y="3400145"/>
              <a:ext cx="266623" cy="154042"/>
            </a:xfrm>
            <a:custGeom>
              <a:avLst/>
              <a:gdLst/>
              <a:ahLst/>
              <a:cxnLst/>
              <a:rect l="l" t="t" r="r" b="b"/>
              <a:pathLst>
                <a:path w="266623" h="154042" extrusionOk="0">
                  <a:moveTo>
                    <a:pt x="11672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340" y="67519"/>
                  </a:lnTo>
                  <a:cubicBezTo>
                    <a:pt x="269845" y="72758"/>
                    <a:pt x="268229" y="81902"/>
                    <a:pt x="257774" y="87903"/>
                  </a:cubicBezTo>
                  <a:lnTo>
                    <a:pt x="152177" y="149053"/>
                  </a:lnTo>
                  <a:cubicBezTo>
                    <a:pt x="141256" y="155159"/>
                    <a:pt x="128092" y="155692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2377;p37">
              <a:extLst>
                <a:ext uri="{FF2B5EF4-FFF2-40B4-BE49-F238E27FC236}">
                  <a16:creationId xmlns:a16="http://schemas.microsoft.com/office/drawing/2014/main" id="{61E42270-F900-4A0B-AB38-E3DD357E7BF4}"/>
                </a:ext>
              </a:extLst>
            </p:cNvPr>
            <p:cNvSpPr/>
            <p:nvPr/>
          </p:nvSpPr>
          <p:spPr>
            <a:xfrm>
              <a:off x="3628284" y="3490390"/>
              <a:ext cx="266442" cy="154037"/>
            </a:xfrm>
            <a:custGeom>
              <a:avLst/>
              <a:gdLst/>
              <a:ahLst/>
              <a:cxnLst/>
              <a:rect l="l" t="t" r="r" b="b"/>
              <a:pathLst>
                <a:path w="266442" h="154037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192"/>
                    <a:pt x="-1790" y="72143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159" y="67571"/>
                  </a:lnTo>
                  <a:cubicBezTo>
                    <a:pt x="269664" y="72810"/>
                    <a:pt x="268048" y="81859"/>
                    <a:pt x="257593" y="87955"/>
                  </a:cubicBezTo>
                  <a:lnTo>
                    <a:pt x="151996" y="149010"/>
                  </a:lnTo>
                  <a:cubicBezTo>
                    <a:pt x="141160" y="155125"/>
                    <a:pt x="128053" y="155697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2378;p37">
              <a:extLst>
                <a:ext uri="{FF2B5EF4-FFF2-40B4-BE49-F238E27FC236}">
                  <a16:creationId xmlns:a16="http://schemas.microsoft.com/office/drawing/2014/main" id="{D6B3446E-E0D1-4823-BDB2-7FDB61038A9E}"/>
                </a:ext>
              </a:extLst>
            </p:cNvPr>
            <p:cNvSpPr/>
            <p:nvPr/>
          </p:nvSpPr>
          <p:spPr>
            <a:xfrm>
              <a:off x="3784546" y="3581216"/>
              <a:ext cx="266667" cy="153993"/>
            </a:xfrm>
            <a:custGeom>
              <a:avLst/>
              <a:gdLst/>
              <a:ahLst/>
              <a:cxnLst/>
              <a:rect l="l" t="t" r="r" b="b"/>
              <a:pathLst>
                <a:path w="266667" h="153993" extrusionOk="0">
                  <a:moveTo>
                    <a:pt x="117013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1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260344" y="67519"/>
                  </a:lnTo>
                  <a:cubicBezTo>
                    <a:pt x="269849" y="72758"/>
                    <a:pt x="268328" y="81902"/>
                    <a:pt x="257873" y="87903"/>
                  </a:cubicBezTo>
                  <a:lnTo>
                    <a:pt x="152276" y="149053"/>
                  </a:lnTo>
                  <a:cubicBezTo>
                    <a:pt x="141412" y="155092"/>
                    <a:pt x="128333" y="155626"/>
                    <a:pt x="11701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2379;p37">
              <a:extLst>
                <a:ext uri="{FF2B5EF4-FFF2-40B4-BE49-F238E27FC236}">
                  <a16:creationId xmlns:a16="http://schemas.microsoft.com/office/drawing/2014/main" id="{1488E710-4E76-4610-9B35-A37500F56F6E}"/>
                </a:ext>
              </a:extLst>
            </p:cNvPr>
            <p:cNvSpPr/>
            <p:nvPr/>
          </p:nvSpPr>
          <p:spPr>
            <a:xfrm>
              <a:off x="3941088" y="3671799"/>
              <a:ext cx="266351" cy="153784"/>
            </a:xfrm>
            <a:custGeom>
              <a:avLst/>
              <a:gdLst/>
              <a:ahLst/>
              <a:cxnLst/>
              <a:rect l="l" t="t" r="r" b="b"/>
              <a:pathLst>
                <a:path w="266351" h="153784" extrusionOk="0">
                  <a:moveTo>
                    <a:pt x="117013" y="150101"/>
                  </a:moveTo>
                  <a:lnTo>
                    <a:pt x="6284" y="86093"/>
                  </a:lnTo>
                  <a:cubicBezTo>
                    <a:pt x="-3221" y="80854"/>
                    <a:pt x="-1605" y="71710"/>
                    <a:pt x="8850" y="65710"/>
                  </a:cubicBezTo>
                  <a:lnTo>
                    <a:pt x="114162" y="4940"/>
                  </a:lnTo>
                  <a:cubicBezTo>
                    <a:pt x="125026" y="-1099"/>
                    <a:pt x="138104" y="-1632"/>
                    <a:pt x="149424" y="3511"/>
                  </a:cubicBezTo>
                  <a:lnTo>
                    <a:pt x="260059" y="67519"/>
                  </a:lnTo>
                  <a:cubicBezTo>
                    <a:pt x="269564" y="72758"/>
                    <a:pt x="267948" y="81902"/>
                    <a:pt x="257588" y="87903"/>
                  </a:cubicBezTo>
                  <a:lnTo>
                    <a:pt x="152181" y="149053"/>
                  </a:lnTo>
                  <a:cubicBezTo>
                    <a:pt x="141288" y="154968"/>
                    <a:pt x="128238" y="155359"/>
                    <a:pt x="117013" y="15010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2380;p37">
              <a:extLst>
                <a:ext uri="{FF2B5EF4-FFF2-40B4-BE49-F238E27FC236}">
                  <a16:creationId xmlns:a16="http://schemas.microsoft.com/office/drawing/2014/main" id="{5C2C063E-9745-41C2-988B-3FF1965BCC87}"/>
                </a:ext>
              </a:extLst>
            </p:cNvPr>
            <p:cNvSpPr/>
            <p:nvPr/>
          </p:nvSpPr>
          <p:spPr>
            <a:xfrm>
              <a:off x="4097622" y="3762381"/>
              <a:ext cx="266636" cy="153993"/>
            </a:xfrm>
            <a:custGeom>
              <a:avLst/>
              <a:gdLst/>
              <a:ahLst/>
              <a:cxnLst/>
              <a:rect l="l" t="t" r="r" b="b"/>
              <a:pathLst>
                <a:path w="266636" h="153993" extrusionOk="0">
                  <a:moveTo>
                    <a:pt x="116927" y="150482"/>
                  </a:moveTo>
                  <a:lnTo>
                    <a:pt x="6292" y="86474"/>
                  </a:lnTo>
                  <a:cubicBezTo>
                    <a:pt x="-3212" y="81235"/>
                    <a:pt x="-1597" y="72091"/>
                    <a:pt x="8764" y="66091"/>
                  </a:cubicBezTo>
                  <a:lnTo>
                    <a:pt x="114456" y="4940"/>
                  </a:lnTo>
                  <a:cubicBezTo>
                    <a:pt x="125291" y="-1099"/>
                    <a:pt x="138341" y="-1632"/>
                    <a:pt x="149623" y="3511"/>
                  </a:cubicBezTo>
                  <a:lnTo>
                    <a:pt x="260353" y="67519"/>
                  </a:lnTo>
                  <a:cubicBezTo>
                    <a:pt x="269857" y="72758"/>
                    <a:pt x="268241" y="81902"/>
                    <a:pt x="257786" y="87903"/>
                  </a:cubicBezTo>
                  <a:lnTo>
                    <a:pt x="152189" y="149053"/>
                  </a:lnTo>
                  <a:cubicBezTo>
                    <a:pt x="141325" y="155092"/>
                    <a:pt x="128247" y="155626"/>
                    <a:pt x="116927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2381;p37">
              <a:extLst>
                <a:ext uri="{FF2B5EF4-FFF2-40B4-BE49-F238E27FC236}">
                  <a16:creationId xmlns:a16="http://schemas.microsoft.com/office/drawing/2014/main" id="{2154A382-509D-4A9B-9DBC-8ECD2308185B}"/>
                </a:ext>
              </a:extLst>
            </p:cNvPr>
            <p:cNvSpPr/>
            <p:nvPr/>
          </p:nvSpPr>
          <p:spPr>
            <a:xfrm>
              <a:off x="4254133" y="3852876"/>
              <a:ext cx="266854" cy="154172"/>
            </a:xfrm>
            <a:custGeom>
              <a:avLst/>
              <a:gdLst/>
              <a:ahLst/>
              <a:cxnLst/>
              <a:rect l="l" t="t" r="r" b="b"/>
              <a:pathLst>
                <a:path w="266854" h="154172" extrusionOk="0">
                  <a:moveTo>
                    <a:pt x="116959" y="150570"/>
                  </a:moveTo>
                  <a:lnTo>
                    <a:pt x="6324" y="86466"/>
                  </a:lnTo>
                  <a:cubicBezTo>
                    <a:pt x="-3181" y="81228"/>
                    <a:pt x="-1660" y="72179"/>
                    <a:pt x="8795" y="66083"/>
                  </a:cubicBezTo>
                  <a:lnTo>
                    <a:pt x="114772" y="5028"/>
                  </a:lnTo>
                  <a:cubicBezTo>
                    <a:pt x="125608" y="-1087"/>
                    <a:pt x="138715" y="-1659"/>
                    <a:pt x="150035" y="3504"/>
                  </a:cubicBezTo>
                  <a:lnTo>
                    <a:pt x="260764" y="67607"/>
                  </a:lnTo>
                  <a:cubicBezTo>
                    <a:pt x="269794" y="72846"/>
                    <a:pt x="268653" y="81894"/>
                    <a:pt x="258198" y="87990"/>
                  </a:cubicBezTo>
                  <a:lnTo>
                    <a:pt x="152601" y="149046"/>
                  </a:lnTo>
                  <a:cubicBezTo>
                    <a:pt x="141661" y="155294"/>
                    <a:pt x="128383" y="155865"/>
                    <a:pt x="11695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2382;p37">
              <a:extLst>
                <a:ext uri="{FF2B5EF4-FFF2-40B4-BE49-F238E27FC236}">
                  <a16:creationId xmlns:a16="http://schemas.microsoft.com/office/drawing/2014/main" id="{BA0CFA24-E640-4789-B45A-DDB59E967E5C}"/>
                </a:ext>
              </a:extLst>
            </p:cNvPr>
            <p:cNvSpPr/>
            <p:nvPr/>
          </p:nvSpPr>
          <p:spPr>
            <a:xfrm>
              <a:off x="4410814" y="394345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6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2383;p37">
              <a:extLst>
                <a:ext uri="{FF2B5EF4-FFF2-40B4-BE49-F238E27FC236}">
                  <a16:creationId xmlns:a16="http://schemas.microsoft.com/office/drawing/2014/main" id="{6E770EA7-C70C-49F5-9F8F-ECA0D20F5624}"/>
                </a:ext>
              </a:extLst>
            </p:cNvPr>
            <p:cNvSpPr/>
            <p:nvPr/>
          </p:nvSpPr>
          <p:spPr>
            <a:xfrm>
              <a:off x="4567356" y="4034034"/>
              <a:ext cx="266239" cy="153993"/>
            </a:xfrm>
            <a:custGeom>
              <a:avLst/>
              <a:gdLst/>
              <a:ahLst/>
              <a:cxnLst/>
              <a:rect l="l" t="t" r="r" b="b"/>
              <a:pathLst>
                <a:path w="266239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2384;p37">
              <a:extLst>
                <a:ext uri="{FF2B5EF4-FFF2-40B4-BE49-F238E27FC236}">
                  <a16:creationId xmlns:a16="http://schemas.microsoft.com/office/drawing/2014/main" id="{14D1FFBD-E58A-4C7C-B970-8A8E7F2243D4}"/>
                </a:ext>
              </a:extLst>
            </p:cNvPr>
            <p:cNvSpPr/>
            <p:nvPr/>
          </p:nvSpPr>
          <p:spPr>
            <a:xfrm>
              <a:off x="4723985" y="4124617"/>
              <a:ext cx="266248" cy="154017"/>
            </a:xfrm>
            <a:custGeom>
              <a:avLst/>
              <a:gdLst/>
              <a:ahLst/>
              <a:cxnLst/>
              <a:rect l="l" t="t" r="r" b="b"/>
              <a:pathLst>
                <a:path w="266248" h="154017" extrusionOk="0">
                  <a:moveTo>
                    <a:pt x="116638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2" y="87903"/>
                  </a:cubicBezTo>
                  <a:lnTo>
                    <a:pt x="151996" y="149053"/>
                  </a:lnTo>
                  <a:cubicBezTo>
                    <a:pt x="141103" y="155130"/>
                    <a:pt x="127977" y="155654"/>
                    <a:pt x="11663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2385;p37">
              <a:extLst>
                <a:ext uri="{FF2B5EF4-FFF2-40B4-BE49-F238E27FC236}">
                  <a16:creationId xmlns:a16="http://schemas.microsoft.com/office/drawing/2014/main" id="{D76132EA-FB46-400F-B082-AF1F4CAB699E}"/>
                </a:ext>
              </a:extLst>
            </p:cNvPr>
            <p:cNvSpPr/>
            <p:nvPr/>
          </p:nvSpPr>
          <p:spPr>
            <a:xfrm>
              <a:off x="4880346" y="4215112"/>
              <a:ext cx="266334" cy="154040"/>
            </a:xfrm>
            <a:custGeom>
              <a:avLst/>
              <a:gdLst/>
              <a:ahLst/>
              <a:cxnLst/>
              <a:rect l="l" t="t" r="r" b="b"/>
              <a:pathLst>
                <a:path w="266334" h="154040" extrusionOk="0">
                  <a:moveTo>
                    <a:pt x="116819" y="150570"/>
                  </a:moveTo>
                  <a:lnTo>
                    <a:pt x="6090" y="86466"/>
                  </a:lnTo>
                  <a:cubicBezTo>
                    <a:pt x="-2940" y="81228"/>
                    <a:pt x="-1799" y="72179"/>
                    <a:pt x="8656" y="66083"/>
                  </a:cubicBezTo>
                  <a:lnTo>
                    <a:pt x="114253" y="5028"/>
                  </a:lnTo>
                  <a:cubicBezTo>
                    <a:pt x="125088" y="-1087"/>
                    <a:pt x="138195" y="-1659"/>
                    <a:pt x="149515" y="3504"/>
                  </a:cubicBezTo>
                  <a:lnTo>
                    <a:pt x="260245" y="67607"/>
                  </a:lnTo>
                  <a:cubicBezTo>
                    <a:pt x="269275" y="72750"/>
                    <a:pt x="268134" y="81894"/>
                    <a:pt x="257679" y="87990"/>
                  </a:cubicBezTo>
                  <a:lnTo>
                    <a:pt x="152082" y="149046"/>
                  </a:lnTo>
                  <a:cubicBezTo>
                    <a:pt x="141227" y="155122"/>
                    <a:pt x="128149" y="155685"/>
                    <a:pt x="116819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2386;p37">
              <a:extLst>
                <a:ext uri="{FF2B5EF4-FFF2-40B4-BE49-F238E27FC236}">
                  <a16:creationId xmlns:a16="http://schemas.microsoft.com/office/drawing/2014/main" id="{7EEA9B57-6D01-4236-A160-D511B4D29795}"/>
                </a:ext>
              </a:extLst>
            </p:cNvPr>
            <p:cNvSpPr/>
            <p:nvPr/>
          </p:nvSpPr>
          <p:spPr>
            <a:xfrm>
              <a:off x="5036888" y="4305687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2387;p37">
              <a:extLst>
                <a:ext uri="{FF2B5EF4-FFF2-40B4-BE49-F238E27FC236}">
                  <a16:creationId xmlns:a16="http://schemas.microsoft.com/office/drawing/2014/main" id="{EB4CC029-B805-4399-A353-99FF3F66984D}"/>
                </a:ext>
              </a:extLst>
            </p:cNvPr>
            <p:cNvSpPr/>
            <p:nvPr/>
          </p:nvSpPr>
          <p:spPr>
            <a:xfrm>
              <a:off x="5193145" y="4396270"/>
              <a:ext cx="266239" cy="154284"/>
            </a:xfrm>
            <a:custGeom>
              <a:avLst/>
              <a:gdLst/>
              <a:ahLst/>
              <a:cxnLst/>
              <a:rect l="l" t="t" r="r" b="b"/>
              <a:pathLst>
                <a:path w="266239" h="154284" extrusionOk="0">
                  <a:moveTo>
                    <a:pt x="116724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088" y="-1099"/>
                    <a:pt x="138138" y="-1632"/>
                    <a:pt x="149420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584" y="87903"/>
                  </a:cubicBezTo>
                  <a:lnTo>
                    <a:pt x="152272" y="149529"/>
                  </a:lnTo>
                  <a:cubicBezTo>
                    <a:pt x="141256" y="155511"/>
                    <a:pt x="128044" y="155873"/>
                    <a:pt x="11672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2388;p37">
              <a:extLst>
                <a:ext uri="{FF2B5EF4-FFF2-40B4-BE49-F238E27FC236}">
                  <a16:creationId xmlns:a16="http://schemas.microsoft.com/office/drawing/2014/main" id="{C1CDB38B-D1E1-40F6-BE26-8DF83101ADF3}"/>
                </a:ext>
              </a:extLst>
            </p:cNvPr>
            <p:cNvSpPr/>
            <p:nvPr/>
          </p:nvSpPr>
          <p:spPr>
            <a:xfrm>
              <a:off x="3196776" y="3241078"/>
              <a:ext cx="384874" cy="222382"/>
            </a:xfrm>
            <a:custGeom>
              <a:avLst/>
              <a:gdLst/>
              <a:ahLst/>
              <a:cxnLst/>
              <a:rect l="l" t="t" r="r" b="b"/>
              <a:pathLst>
                <a:path w="384874" h="222382" extrusionOk="0">
                  <a:moveTo>
                    <a:pt x="235252" y="218871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311" y="-1099"/>
                    <a:pt x="138389" y="-1632"/>
                    <a:pt x="149709" y="3511"/>
                  </a:cubicBezTo>
                  <a:lnTo>
                    <a:pt x="378582" y="135909"/>
                  </a:lnTo>
                  <a:cubicBezTo>
                    <a:pt x="388087" y="141147"/>
                    <a:pt x="386471" y="150291"/>
                    <a:pt x="376111" y="156292"/>
                  </a:cubicBezTo>
                  <a:lnTo>
                    <a:pt x="270419" y="217443"/>
                  </a:lnTo>
                  <a:cubicBezTo>
                    <a:pt x="259584" y="223482"/>
                    <a:pt x="246534" y="224015"/>
                    <a:pt x="235252" y="21887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2389;p37">
              <a:extLst>
                <a:ext uri="{FF2B5EF4-FFF2-40B4-BE49-F238E27FC236}">
                  <a16:creationId xmlns:a16="http://schemas.microsoft.com/office/drawing/2014/main" id="{0EFA5BAE-9ED4-43F9-A5F3-015437B9479B}"/>
                </a:ext>
              </a:extLst>
            </p:cNvPr>
            <p:cNvSpPr/>
            <p:nvPr/>
          </p:nvSpPr>
          <p:spPr>
            <a:xfrm>
              <a:off x="3242171" y="3443016"/>
              <a:ext cx="266280" cy="153882"/>
            </a:xfrm>
            <a:custGeom>
              <a:avLst/>
              <a:gdLst/>
              <a:ahLst/>
              <a:cxnLst/>
              <a:rect l="l" t="t" r="r" b="b"/>
              <a:pathLst>
                <a:path w="266280" h="153882" extrusionOk="0">
                  <a:moveTo>
                    <a:pt x="116765" y="150284"/>
                  </a:moveTo>
                  <a:lnTo>
                    <a:pt x="6131" y="86466"/>
                  </a:lnTo>
                  <a:cubicBezTo>
                    <a:pt x="-2899" y="81228"/>
                    <a:pt x="-1853" y="72179"/>
                    <a:pt x="8602" y="66083"/>
                  </a:cubicBezTo>
                  <a:lnTo>
                    <a:pt x="114199" y="5028"/>
                  </a:lnTo>
                  <a:cubicBezTo>
                    <a:pt x="125034" y="-1087"/>
                    <a:pt x="138141" y="-1659"/>
                    <a:pt x="149461" y="3504"/>
                  </a:cubicBezTo>
                  <a:lnTo>
                    <a:pt x="260191" y="67607"/>
                  </a:lnTo>
                  <a:cubicBezTo>
                    <a:pt x="269220" y="72750"/>
                    <a:pt x="268080" y="81894"/>
                    <a:pt x="257625" y="87990"/>
                  </a:cubicBezTo>
                  <a:lnTo>
                    <a:pt x="152028" y="149046"/>
                  </a:lnTo>
                  <a:cubicBezTo>
                    <a:pt x="141135" y="155027"/>
                    <a:pt x="128057" y="155484"/>
                    <a:pt x="116765" y="15028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2390;p37">
              <a:extLst>
                <a:ext uri="{FF2B5EF4-FFF2-40B4-BE49-F238E27FC236}">
                  <a16:creationId xmlns:a16="http://schemas.microsoft.com/office/drawing/2014/main" id="{818B084E-BD04-47B0-8473-F25E8715AD2F}"/>
                </a:ext>
              </a:extLst>
            </p:cNvPr>
            <p:cNvSpPr/>
            <p:nvPr/>
          </p:nvSpPr>
          <p:spPr>
            <a:xfrm>
              <a:off x="3398660" y="3533591"/>
              <a:ext cx="266442" cy="153993"/>
            </a:xfrm>
            <a:custGeom>
              <a:avLst/>
              <a:gdLst/>
              <a:ahLst/>
              <a:cxnLst/>
              <a:rect l="l" t="t" r="r" b="b"/>
              <a:pathLst>
                <a:path w="266442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655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2391;p37">
              <a:extLst>
                <a:ext uri="{FF2B5EF4-FFF2-40B4-BE49-F238E27FC236}">
                  <a16:creationId xmlns:a16="http://schemas.microsoft.com/office/drawing/2014/main" id="{E9C40DC5-6E17-4D36-981A-534F813E77CE}"/>
                </a:ext>
              </a:extLst>
            </p:cNvPr>
            <p:cNvSpPr/>
            <p:nvPr/>
          </p:nvSpPr>
          <p:spPr>
            <a:xfrm>
              <a:off x="3554723" y="3624118"/>
              <a:ext cx="266722" cy="153784"/>
            </a:xfrm>
            <a:custGeom>
              <a:avLst/>
              <a:gdLst/>
              <a:ahLst/>
              <a:cxnLst/>
              <a:rect l="l" t="t" r="r" b="b"/>
              <a:pathLst>
                <a:path w="266722" h="153784" extrusionOk="0">
                  <a:moveTo>
                    <a:pt x="117203" y="150156"/>
                  </a:moveTo>
                  <a:lnTo>
                    <a:pt x="6284" y="86434"/>
                  </a:lnTo>
                  <a:cubicBezTo>
                    <a:pt x="-3221" y="81195"/>
                    <a:pt x="-1605" y="72147"/>
                    <a:pt x="8850" y="66051"/>
                  </a:cubicBezTo>
                  <a:lnTo>
                    <a:pt x="114447" y="4995"/>
                  </a:lnTo>
                  <a:cubicBezTo>
                    <a:pt x="125301" y="-1081"/>
                    <a:pt x="138380" y="-1644"/>
                    <a:pt x="149709" y="3471"/>
                  </a:cubicBezTo>
                  <a:lnTo>
                    <a:pt x="260439" y="67575"/>
                  </a:lnTo>
                  <a:cubicBezTo>
                    <a:pt x="269944" y="72813"/>
                    <a:pt x="268328" y="81862"/>
                    <a:pt x="257873" y="87958"/>
                  </a:cubicBezTo>
                  <a:lnTo>
                    <a:pt x="152276" y="149013"/>
                  </a:lnTo>
                  <a:cubicBezTo>
                    <a:pt x="141431" y="154947"/>
                    <a:pt x="128409" y="155367"/>
                    <a:pt x="117203" y="15015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2392;p37">
              <a:extLst>
                <a:ext uri="{FF2B5EF4-FFF2-40B4-BE49-F238E27FC236}">
                  <a16:creationId xmlns:a16="http://schemas.microsoft.com/office/drawing/2014/main" id="{545FFE1A-1CDE-4857-9C7E-3B6147F5B373}"/>
                </a:ext>
              </a:extLst>
            </p:cNvPr>
            <p:cNvSpPr/>
            <p:nvPr/>
          </p:nvSpPr>
          <p:spPr>
            <a:xfrm>
              <a:off x="3711455" y="3714661"/>
              <a:ext cx="266433" cy="153993"/>
            </a:xfrm>
            <a:custGeom>
              <a:avLst/>
              <a:gdLst/>
              <a:ahLst/>
              <a:cxnLst/>
              <a:rect l="l" t="t" r="r" b="b"/>
              <a:pathLst>
                <a:path w="266433" h="153993" extrusionOk="0">
                  <a:moveTo>
                    <a:pt x="116918" y="150482"/>
                  </a:moveTo>
                  <a:lnTo>
                    <a:pt x="6284" y="86474"/>
                  </a:lnTo>
                  <a:cubicBezTo>
                    <a:pt x="-3221" y="81235"/>
                    <a:pt x="-1605" y="72091"/>
                    <a:pt x="8850" y="66090"/>
                  </a:cubicBezTo>
                  <a:lnTo>
                    <a:pt x="114447" y="4940"/>
                  </a:lnTo>
                  <a:cubicBezTo>
                    <a:pt x="125282" y="-1099"/>
                    <a:pt x="138332" y="-1632"/>
                    <a:pt x="149614" y="3511"/>
                  </a:cubicBezTo>
                  <a:lnTo>
                    <a:pt x="260344" y="67519"/>
                  </a:lnTo>
                  <a:cubicBezTo>
                    <a:pt x="269373" y="72758"/>
                    <a:pt x="268233" y="81902"/>
                    <a:pt x="257778" y="87903"/>
                  </a:cubicBezTo>
                  <a:lnTo>
                    <a:pt x="152181" y="149053"/>
                  </a:lnTo>
                  <a:cubicBezTo>
                    <a:pt x="141317" y="155092"/>
                    <a:pt x="128238" y="155625"/>
                    <a:pt x="116918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2393;p37">
              <a:extLst>
                <a:ext uri="{FF2B5EF4-FFF2-40B4-BE49-F238E27FC236}">
                  <a16:creationId xmlns:a16="http://schemas.microsoft.com/office/drawing/2014/main" id="{287A6C49-9088-41F5-A92D-946CA5DE12EB}"/>
                </a:ext>
              </a:extLst>
            </p:cNvPr>
            <p:cNvSpPr/>
            <p:nvPr/>
          </p:nvSpPr>
          <p:spPr>
            <a:xfrm>
              <a:off x="3868572" y="3805244"/>
              <a:ext cx="266280" cy="154106"/>
            </a:xfrm>
            <a:custGeom>
              <a:avLst/>
              <a:gdLst/>
              <a:ahLst/>
              <a:cxnLst/>
              <a:rect l="l" t="t" r="r" b="b"/>
              <a:pathLst>
                <a:path w="266280" h="154106" extrusionOk="0">
                  <a:moveTo>
                    <a:pt x="116344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134" y="81902"/>
                    <a:pt x="257679" y="87903"/>
                  </a:cubicBezTo>
                  <a:lnTo>
                    <a:pt x="152082" y="148958"/>
                  </a:lnTo>
                  <a:cubicBezTo>
                    <a:pt x="141123" y="155235"/>
                    <a:pt x="127797" y="155807"/>
                    <a:pt x="116344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2394;p37">
              <a:extLst>
                <a:ext uri="{FF2B5EF4-FFF2-40B4-BE49-F238E27FC236}">
                  <a16:creationId xmlns:a16="http://schemas.microsoft.com/office/drawing/2014/main" id="{81298872-706B-44AE-8C9C-B3A3719E7F98}"/>
                </a:ext>
              </a:extLst>
            </p:cNvPr>
            <p:cNvSpPr/>
            <p:nvPr/>
          </p:nvSpPr>
          <p:spPr>
            <a:xfrm>
              <a:off x="4024630" y="3895731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733" y="150482"/>
                  </a:moveTo>
                  <a:lnTo>
                    <a:pt x="6098" y="86474"/>
                  </a:lnTo>
                  <a:cubicBezTo>
                    <a:pt x="-2931" y="81235"/>
                    <a:pt x="-1790" y="72091"/>
                    <a:pt x="8570" y="66091"/>
                  </a:cubicBezTo>
                  <a:lnTo>
                    <a:pt x="114262" y="4940"/>
                  </a:lnTo>
                  <a:cubicBezTo>
                    <a:pt x="125097" y="-1099"/>
                    <a:pt x="138147" y="-1632"/>
                    <a:pt x="149429" y="3511"/>
                  </a:cubicBezTo>
                  <a:lnTo>
                    <a:pt x="260159" y="67519"/>
                  </a:lnTo>
                  <a:cubicBezTo>
                    <a:pt x="269188" y="72758"/>
                    <a:pt x="268048" y="81902"/>
                    <a:pt x="257593" y="87903"/>
                  </a:cubicBezTo>
                  <a:lnTo>
                    <a:pt x="151996" y="149053"/>
                  </a:lnTo>
                  <a:cubicBezTo>
                    <a:pt x="141132" y="155092"/>
                    <a:pt x="128053" y="155626"/>
                    <a:pt x="116733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2395;p37">
              <a:extLst>
                <a:ext uri="{FF2B5EF4-FFF2-40B4-BE49-F238E27FC236}">
                  <a16:creationId xmlns:a16="http://schemas.microsoft.com/office/drawing/2014/main" id="{6A4CF559-064B-4CF3-AB32-C46C41FA6E0E}"/>
                </a:ext>
              </a:extLst>
            </p:cNvPr>
            <p:cNvSpPr/>
            <p:nvPr/>
          </p:nvSpPr>
          <p:spPr>
            <a:xfrm>
              <a:off x="4181086" y="398631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2082" y="149053"/>
                  </a:lnTo>
                  <a:cubicBezTo>
                    <a:pt x="141218" y="155092"/>
                    <a:pt x="128139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2396;p37">
              <a:extLst>
                <a:ext uri="{FF2B5EF4-FFF2-40B4-BE49-F238E27FC236}">
                  <a16:creationId xmlns:a16="http://schemas.microsoft.com/office/drawing/2014/main" id="{2251448E-A29F-4016-BE27-FD06F72F4252}"/>
                </a:ext>
              </a:extLst>
            </p:cNvPr>
            <p:cNvSpPr/>
            <p:nvPr/>
          </p:nvSpPr>
          <p:spPr>
            <a:xfrm>
              <a:off x="4337714" y="4076809"/>
              <a:ext cx="266248" cy="154040"/>
            </a:xfrm>
            <a:custGeom>
              <a:avLst/>
              <a:gdLst/>
              <a:ahLst/>
              <a:cxnLst/>
              <a:rect l="l" t="t" r="r" b="b"/>
              <a:pathLst>
                <a:path w="266248" h="154040" extrusionOk="0">
                  <a:moveTo>
                    <a:pt x="116733" y="150570"/>
                  </a:moveTo>
                  <a:lnTo>
                    <a:pt x="6098" y="86466"/>
                  </a:lnTo>
                  <a:cubicBezTo>
                    <a:pt x="-2931" y="81228"/>
                    <a:pt x="-1790" y="72179"/>
                    <a:pt x="8570" y="66083"/>
                  </a:cubicBezTo>
                  <a:lnTo>
                    <a:pt x="114262" y="5028"/>
                  </a:lnTo>
                  <a:cubicBezTo>
                    <a:pt x="125069" y="-1087"/>
                    <a:pt x="138138" y="-1659"/>
                    <a:pt x="149429" y="3504"/>
                  </a:cubicBezTo>
                  <a:lnTo>
                    <a:pt x="260159" y="67607"/>
                  </a:lnTo>
                  <a:cubicBezTo>
                    <a:pt x="269188" y="72750"/>
                    <a:pt x="268048" y="81894"/>
                    <a:pt x="257593" y="87990"/>
                  </a:cubicBezTo>
                  <a:lnTo>
                    <a:pt x="151995" y="149046"/>
                  </a:lnTo>
                  <a:cubicBezTo>
                    <a:pt x="141141" y="155122"/>
                    <a:pt x="128063" y="155684"/>
                    <a:pt x="116733" y="150570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2397;p37">
              <a:extLst>
                <a:ext uri="{FF2B5EF4-FFF2-40B4-BE49-F238E27FC236}">
                  <a16:creationId xmlns:a16="http://schemas.microsoft.com/office/drawing/2014/main" id="{1BD243D6-779C-47E7-A3A7-233BC595090B}"/>
                </a:ext>
              </a:extLst>
            </p:cNvPr>
            <p:cNvSpPr/>
            <p:nvPr/>
          </p:nvSpPr>
          <p:spPr>
            <a:xfrm>
              <a:off x="4494075" y="416738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90" y="86474"/>
                  </a:lnTo>
                  <a:cubicBezTo>
                    <a:pt x="-2940" y="81235"/>
                    <a:pt x="-1799" y="72091"/>
                    <a:pt x="8656" y="66090"/>
                  </a:cubicBezTo>
                  <a:lnTo>
                    <a:pt x="114253" y="4940"/>
                  </a:lnTo>
                  <a:cubicBezTo>
                    <a:pt x="125117" y="-1099"/>
                    <a:pt x="138196" y="-1632"/>
                    <a:pt x="149515" y="3511"/>
                  </a:cubicBezTo>
                  <a:lnTo>
                    <a:pt x="260150" y="67519"/>
                  </a:lnTo>
                  <a:cubicBezTo>
                    <a:pt x="269179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5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2398;p37">
              <a:extLst>
                <a:ext uri="{FF2B5EF4-FFF2-40B4-BE49-F238E27FC236}">
                  <a16:creationId xmlns:a16="http://schemas.microsoft.com/office/drawing/2014/main" id="{16BB4C3A-DA61-44EB-96EB-2DD98AF15AD3}"/>
                </a:ext>
              </a:extLst>
            </p:cNvPr>
            <p:cNvSpPr/>
            <p:nvPr/>
          </p:nvSpPr>
          <p:spPr>
            <a:xfrm>
              <a:off x="4650609" y="4257915"/>
              <a:ext cx="266153" cy="154012"/>
            </a:xfrm>
            <a:custGeom>
              <a:avLst/>
              <a:gdLst/>
              <a:ahLst/>
              <a:cxnLst/>
              <a:rect l="l" t="t" r="r" b="b"/>
              <a:pathLst>
                <a:path w="266153" h="154012" extrusionOk="0">
                  <a:moveTo>
                    <a:pt x="116733" y="150534"/>
                  </a:moveTo>
                  <a:lnTo>
                    <a:pt x="6098" y="86431"/>
                  </a:lnTo>
                  <a:cubicBezTo>
                    <a:pt x="-2931" y="81287"/>
                    <a:pt x="-1790" y="72144"/>
                    <a:pt x="8570" y="66047"/>
                  </a:cubicBezTo>
                  <a:lnTo>
                    <a:pt x="114262" y="4992"/>
                  </a:lnTo>
                  <a:cubicBezTo>
                    <a:pt x="125078" y="-1075"/>
                    <a:pt x="138128" y="-1647"/>
                    <a:pt x="149429" y="3468"/>
                  </a:cubicBezTo>
                  <a:lnTo>
                    <a:pt x="260064" y="67571"/>
                  </a:lnTo>
                  <a:cubicBezTo>
                    <a:pt x="269093" y="72810"/>
                    <a:pt x="267953" y="81859"/>
                    <a:pt x="257498" y="87955"/>
                  </a:cubicBezTo>
                  <a:lnTo>
                    <a:pt x="151900" y="149010"/>
                  </a:lnTo>
                  <a:cubicBezTo>
                    <a:pt x="141084" y="155097"/>
                    <a:pt x="128034" y="155659"/>
                    <a:pt x="116733" y="150534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2399;p37">
              <a:extLst>
                <a:ext uri="{FF2B5EF4-FFF2-40B4-BE49-F238E27FC236}">
                  <a16:creationId xmlns:a16="http://schemas.microsoft.com/office/drawing/2014/main" id="{FB192A7E-E855-4E2C-A496-441FF9E92499}"/>
                </a:ext>
              </a:extLst>
            </p:cNvPr>
            <p:cNvSpPr/>
            <p:nvPr/>
          </p:nvSpPr>
          <p:spPr>
            <a:xfrm>
              <a:off x="4807065" y="4348454"/>
              <a:ext cx="266248" cy="153993"/>
            </a:xfrm>
            <a:custGeom>
              <a:avLst/>
              <a:gdLst/>
              <a:ahLst/>
              <a:cxnLst/>
              <a:rect l="l" t="t" r="r" b="b"/>
              <a:pathLst>
                <a:path w="266248" h="153993" extrusionOk="0">
                  <a:moveTo>
                    <a:pt x="116819" y="150482"/>
                  </a:moveTo>
                  <a:lnTo>
                    <a:pt x="6089" y="86474"/>
                  </a:lnTo>
                  <a:cubicBezTo>
                    <a:pt x="-2940" y="81235"/>
                    <a:pt x="-1799" y="72091"/>
                    <a:pt x="8656" y="66091"/>
                  </a:cubicBezTo>
                  <a:lnTo>
                    <a:pt x="114253" y="4940"/>
                  </a:lnTo>
                  <a:cubicBezTo>
                    <a:pt x="125117" y="-1099"/>
                    <a:pt x="138195" y="-1632"/>
                    <a:pt x="149515" y="3511"/>
                  </a:cubicBezTo>
                  <a:lnTo>
                    <a:pt x="260150" y="67519"/>
                  </a:lnTo>
                  <a:cubicBezTo>
                    <a:pt x="269180" y="72758"/>
                    <a:pt x="268039" y="81902"/>
                    <a:pt x="257679" y="87903"/>
                  </a:cubicBezTo>
                  <a:lnTo>
                    <a:pt x="151987" y="149053"/>
                  </a:lnTo>
                  <a:cubicBezTo>
                    <a:pt x="141151" y="155092"/>
                    <a:pt x="128101" y="155626"/>
                    <a:pt x="116819" y="150482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2400;p37">
              <a:extLst>
                <a:ext uri="{FF2B5EF4-FFF2-40B4-BE49-F238E27FC236}">
                  <a16:creationId xmlns:a16="http://schemas.microsoft.com/office/drawing/2014/main" id="{0407A7CA-F07B-4FEC-BD7A-916E42941116}"/>
                </a:ext>
              </a:extLst>
            </p:cNvPr>
            <p:cNvSpPr/>
            <p:nvPr/>
          </p:nvSpPr>
          <p:spPr>
            <a:xfrm>
              <a:off x="4963756" y="4439037"/>
              <a:ext cx="459701" cy="266038"/>
            </a:xfrm>
            <a:custGeom>
              <a:avLst/>
              <a:gdLst/>
              <a:ahLst/>
              <a:cxnLst/>
              <a:rect l="l" t="t" r="r" b="b"/>
              <a:pathLst>
                <a:path w="459701" h="266038" extrusionOk="0">
                  <a:moveTo>
                    <a:pt x="310281" y="262591"/>
                  </a:moveTo>
                  <a:lnTo>
                    <a:pt x="6131" y="86474"/>
                  </a:lnTo>
                  <a:cubicBezTo>
                    <a:pt x="-2899" y="81235"/>
                    <a:pt x="-1853" y="72091"/>
                    <a:pt x="8602" y="66091"/>
                  </a:cubicBezTo>
                  <a:lnTo>
                    <a:pt x="114199" y="4940"/>
                  </a:lnTo>
                  <a:cubicBezTo>
                    <a:pt x="125063" y="-1099"/>
                    <a:pt x="138141" y="-1632"/>
                    <a:pt x="149461" y="3511"/>
                  </a:cubicBezTo>
                  <a:lnTo>
                    <a:pt x="453611" y="179629"/>
                  </a:lnTo>
                  <a:cubicBezTo>
                    <a:pt x="462641" y="184772"/>
                    <a:pt x="461500" y="193916"/>
                    <a:pt x="451045" y="200012"/>
                  </a:cubicBezTo>
                  <a:lnTo>
                    <a:pt x="345448" y="261067"/>
                  </a:lnTo>
                  <a:cubicBezTo>
                    <a:pt x="334622" y="267106"/>
                    <a:pt x="321582" y="267678"/>
                    <a:pt x="310281" y="26259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2401;p37">
              <a:extLst>
                <a:ext uri="{FF2B5EF4-FFF2-40B4-BE49-F238E27FC236}">
                  <a16:creationId xmlns:a16="http://schemas.microsoft.com/office/drawing/2014/main" id="{13C3B6BD-898D-422B-9C24-DED24BBC41E6}"/>
                </a:ext>
              </a:extLst>
            </p:cNvPr>
            <p:cNvSpPr/>
            <p:nvPr/>
          </p:nvSpPr>
          <p:spPr>
            <a:xfrm>
              <a:off x="3045263" y="3329192"/>
              <a:ext cx="306655" cy="177371"/>
            </a:xfrm>
            <a:custGeom>
              <a:avLst/>
              <a:gdLst/>
              <a:ahLst/>
              <a:cxnLst/>
              <a:rect l="l" t="t" r="r" b="b"/>
              <a:pathLst>
                <a:path w="306655" h="177371" extrusionOk="0">
                  <a:moveTo>
                    <a:pt x="157227" y="173811"/>
                  </a:moveTo>
                  <a:lnTo>
                    <a:pt x="6292" y="86466"/>
                  </a:lnTo>
                  <a:cubicBezTo>
                    <a:pt x="-3212" y="81228"/>
                    <a:pt x="-1597" y="72084"/>
                    <a:pt x="8763" y="66083"/>
                  </a:cubicBezTo>
                  <a:lnTo>
                    <a:pt x="114456" y="5028"/>
                  </a:lnTo>
                  <a:cubicBezTo>
                    <a:pt x="125262" y="-1088"/>
                    <a:pt x="138331" y="-1659"/>
                    <a:pt x="149623" y="3504"/>
                  </a:cubicBezTo>
                  <a:lnTo>
                    <a:pt x="300557" y="90848"/>
                  </a:lnTo>
                  <a:cubicBezTo>
                    <a:pt x="309587" y="96087"/>
                    <a:pt x="308446" y="105231"/>
                    <a:pt x="298086" y="111232"/>
                  </a:cubicBezTo>
                  <a:lnTo>
                    <a:pt x="192584" y="172382"/>
                  </a:lnTo>
                  <a:cubicBezTo>
                    <a:pt x="181701" y="178487"/>
                    <a:pt x="168566" y="179021"/>
                    <a:pt x="157227" y="17381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2402;p37">
              <a:extLst>
                <a:ext uri="{FF2B5EF4-FFF2-40B4-BE49-F238E27FC236}">
                  <a16:creationId xmlns:a16="http://schemas.microsoft.com/office/drawing/2014/main" id="{F4A3EFFF-2FD3-47C6-BC7B-381F3E0FF0C6}"/>
                </a:ext>
              </a:extLst>
            </p:cNvPr>
            <p:cNvSpPr/>
            <p:nvPr/>
          </p:nvSpPr>
          <p:spPr>
            <a:xfrm>
              <a:off x="3658039" y="3005282"/>
              <a:ext cx="2325529" cy="1345328"/>
            </a:xfrm>
            <a:custGeom>
              <a:avLst/>
              <a:gdLst/>
              <a:ahLst/>
              <a:cxnLst/>
              <a:rect l="l" t="t" r="r" b="b"/>
              <a:pathLst>
                <a:path w="2325529" h="1345328" extrusionOk="0">
                  <a:moveTo>
                    <a:pt x="2228861" y="1341731"/>
                  </a:moveTo>
                  <a:lnTo>
                    <a:pt x="6284" y="55856"/>
                  </a:lnTo>
                  <a:cubicBezTo>
                    <a:pt x="-3221" y="50712"/>
                    <a:pt x="-1605" y="41568"/>
                    <a:pt x="8850" y="35472"/>
                  </a:cubicBezTo>
                  <a:lnTo>
                    <a:pt x="61696" y="4992"/>
                  </a:lnTo>
                  <a:cubicBezTo>
                    <a:pt x="72512" y="-1075"/>
                    <a:pt x="85562" y="-1647"/>
                    <a:pt x="96863" y="3468"/>
                  </a:cubicBezTo>
                  <a:lnTo>
                    <a:pt x="2319440" y="1289343"/>
                  </a:lnTo>
                  <a:cubicBezTo>
                    <a:pt x="2328470" y="1294582"/>
                    <a:pt x="2327329" y="1303631"/>
                    <a:pt x="2316874" y="1309727"/>
                  </a:cubicBezTo>
                  <a:lnTo>
                    <a:pt x="2264123" y="1340492"/>
                  </a:lnTo>
                  <a:cubicBezTo>
                    <a:pt x="2253231" y="1346474"/>
                    <a:pt x="2240152" y="1346931"/>
                    <a:pt x="2228861" y="1341731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2403;p37">
              <a:extLst>
                <a:ext uri="{FF2B5EF4-FFF2-40B4-BE49-F238E27FC236}">
                  <a16:creationId xmlns:a16="http://schemas.microsoft.com/office/drawing/2014/main" id="{8A43ECBE-F344-442F-9C15-39E4E7DC4E65}"/>
                </a:ext>
              </a:extLst>
            </p:cNvPr>
            <p:cNvSpPr/>
            <p:nvPr/>
          </p:nvSpPr>
          <p:spPr>
            <a:xfrm>
              <a:off x="2758377" y="3858961"/>
              <a:ext cx="1752611" cy="1013632"/>
            </a:xfrm>
            <a:custGeom>
              <a:avLst/>
              <a:gdLst/>
              <a:ahLst/>
              <a:cxnLst/>
              <a:rect l="l" t="t" r="r" b="b"/>
              <a:pathLst>
                <a:path w="1752611" h="1013632" extrusionOk="0">
                  <a:moveTo>
                    <a:pt x="1751672" y="634261"/>
                  </a:moveTo>
                  <a:cubicBezTo>
                    <a:pt x="1748498" y="641186"/>
                    <a:pt x="1743071" y="646834"/>
                    <a:pt x="1736275" y="650263"/>
                  </a:cubicBezTo>
                  <a:lnTo>
                    <a:pt x="1124743" y="1004117"/>
                  </a:lnTo>
                  <a:cubicBezTo>
                    <a:pt x="1103871" y="1015747"/>
                    <a:pt x="1078721" y="1016775"/>
                    <a:pt x="1056974" y="1006879"/>
                  </a:cubicBezTo>
                  <a:lnTo>
                    <a:pt x="11458" y="402136"/>
                  </a:lnTo>
                  <a:cubicBezTo>
                    <a:pt x="6990" y="399812"/>
                    <a:pt x="3390" y="396107"/>
                    <a:pt x="1193" y="391564"/>
                  </a:cubicBezTo>
                  <a:cubicBezTo>
                    <a:pt x="-2609" y="382039"/>
                    <a:pt x="2714" y="371466"/>
                    <a:pt x="16591" y="363465"/>
                  </a:cubicBezTo>
                  <a:lnTo>
                    <a:pt x="628218" y="9516"/>
                  </a:lnTo>
                  <a:cubicBezTo>
                    <a:pt x="649090" y="-2114"/>
                    <a:pt x="674240" y="-3143"/>
                    <a:pt x="695986" y="6754"/>
                  </a:cubicBezTo>
                  <a:lnTo>
                    <a:pt x="1741502" y="611496"/>
                  </a:lnTo>
                  <a:cubicBezTo>
                    <a:pt x="1750266" y="615306"/>
                    <a:pt x="1754676" y="625174"/>
                    <a:pt x="1751672" y="63426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2404;p37">
              <a:extLst>
                <a:ext uri="{FF2B5EF4-FFF2-40B4-BE49-F238E27FC236}">
                  <a16:creationId xmlns:a16="http://schemas.microsoft.com/office/drawing/2014/main" id="{DEB3F6C9-1B9A-4A81-BF3F-F51D61ADC445}"/>
                </a:ext>
              </a:extLst>
            </p:cNvPr>
            <p:cNvSpPr/>
            <p:nvPr/>
          </p:nvSpPr>
          <p:spPr>
            <a:xfrm>
              <a:off x="2759571" y="3871207"/>
              <a:ext cx="1750478" cy="1001386"/>
            </a:xfrm>
            <a:custGeom>
              <a:avLst/>
              <a:gdLst/>
              <a:ahLst/>
              <a:cxnLst/>
              <a:rect l="l" t="t" r="r" b="b"/>
              <a:pathLst>
                <a:path w="1750478" h="1001386" extrusionOk="0">
                  <a:moveTo>
                    <a:pt x="1750479" y="622015"/>
                  </a:moveTo>
                  <a:cubicBezTo>
                    <a:pt x="1747304" y="628939"/>
                    <a:pt x="1741877" y="634588"/>
                    <a:pt x="1735081" y="638017"/>
                  </a:cubicBezTo>
                  <a:lnTo>
                    <a:pt x="1123550" y="991870"/>
                  </a:lnTo>
                  <a:cubicBezTo>
                    <a:pt x="1102677" y="1003501"/>
                    <a:pt x="1077528" y="1004529"/>
                    <a:pt x="1055781" y="994633"/>
                  </a:cubicBezTo>
                  <a:lnTo>
                    <a:pt x="10265" y="389890"/>
                  </a:lnTo>
                  <a:cubicBezTo>
                    <a:pt x="5797" y="387566"/>
                    <a:pt x="2197" y="383861"/>
                    <a:pt x="0" y="379318"/>
                  </a:cubicBezTo>
                  <a:cubicBezTo>
                    <a:pt x="3240" y="372460"/>
                    <a:pt x="8654" y="366869"/>
                    <a:pt x="15398" y="363411"/>
                  </a:cubicBezTo>
                  <a:lnTo>
                    <a:pt x="627024" y="9557"/>
                  </a:lnTo>
                  <a:cubicBezTo>
                    <a:pt x="647887" y="-2092"/>
                    <a:pt x="673027" y="-3149"/>
                    <a:pt x="694793" y="6700"/>
                  </a:cubicBezTo>
                  <a:lnTo>
                    <a:pt x="1740309" y="611537"/>
                  </a:lnTo>
                  <a:cubicBezTo>
                    <a:pt x="1744748" y="613823"/>
                    <a:pt x="1748321" y="617509"/>
                    <a:pt x="1750479" y="622015"/>
                  </a:cubicBezTo>
                  <a:close/>
                </a:path>
              </a:pathLst>
            </a:custGeom>
            <a:solidFill>
              <a:srgbClr val="C3C6D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2405;p37">
              <a:extLst>
                <a:ext uri="{FF2B5EF4-FFF2-40B4-BE49-F238E27FC236}">
                  <a16:creationId xmlns:a16="http://schemas.microsoft.com/office/drawing/2014/main" id="{B30445F7-C388-4247-A860-AC869C41E5A4}"/>
                </a:ext>
              </a:extLst>
            </p:cNvPr>
            <p:cNvSpPr/>
            <p:nvPr/>
          </p:nvSpPr>
          <p:spPr>
            <a:xfrm>
              <a:off x="3817633" y="2891711"/>
              <a:ext cx="2255273" cy="1359741"/>
            </a:xfrm>
            <a:custGeom>
              <a:avLst/>
              <a:gdLst/>
              <a:ahLst/>
              <a:cxnLst/>
              <a:rect l="l" t="t" r="r" b="b"/>
              <a:pathLst>
                <a:path w="2255273" h="1359741" extrusionOk="0">
                  <a:moveTo>
                    <a:pt x="2238450" y="1357766"/>
                  </a:moveTo>
                  <a:lnTo>
                    <a:pt x="15873" y="71891"/>
                  </a:lnTo>
                  <a:cubicBezTo>
                    <a:pt x="5950" y="64538"/>
                    <a:pt x="67" y="52927"/>
                    <a:pt x="0" y="40554"/>
                  </a:cubicBezTo>
                  <a:lnTo>
                    <a:pt x="0" y="14360"/>
                  </a:lnTo>
                  <a:cubicBezTo>
                    <a:pt x="0" y="2263"/>
                    <a:pt x="7319" y="-3261"/>
                    <a:pt x="16348" y="1978"/>
                  </a:cubicBezTo>
                  <a:lnTo>
                    <a:pt x="2238925" y="1287852"/>
                  </a:lnTo>
                  <a:cubicBezTo>
                    <a:pt x="2249028" y="1295063"/>
                    <a:pt x="2255092" y="1306664"/>
                    <a:pt x="2255273" y="1319094"/>
                  </a:cubicBezTo>
                  <a:lnTo>
                    <a:pt x="2255273" y="1345288"/>
                  </a:lnTo>
                  <a:cubicBezTo>
                    <a:pt x="2254798" y="1357480"/>
                    <a:pt x="2247479" y="1363005"/>
                    <a:pt x="2238450" y="1357766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2406;p37">
              <a:extLst>
                <a:ext uri="{FF2B5EF4-FFF2-40B4-BE49-F238E27FC236}">
                  <a16:creationId xmlns:a16="http://schemas.microsoft.com/office/drawing/2014/main" id="{902A9D85-715C-4435-8E39-9990EE564DD3}"/>
                </a:ext>
              </a:extLst>
            </p:cNvPr>
            <p:cNvSpPr/>
            <p:nvPr/>
          </p:nvSpPr>
          <p:spPr>
            <a:xfrm>
              <a:off x="3899944" y="2334804"/>
              <a:ext cx="319167" cy="507819"/>
            </a:xfrm>
            <a:custGeom>
              <a:avLst/>
              <a:gdLst/>
              <a:ahLst/>
              <a:cxnLst/>
              <a:rect l="l" t="t" r="r" b="b"/>
              <a:pathLst>
                <a:path w="319167" h="507819" extrusionOk="0">
                  <a:moveTo>
                    <a:pt x="269363" y="501829"/>
                  </a:moveTo>
                  <a:lnTo>
                    <a:pt x="49804" y="375052"/>
                  </a:lnTo>
                  <a:cubicBezTo>
                    <a:pt x="22336" y="359145"/>
                    <a:pt x="0" y="316378"/>
                    <a:pt x="0" y="279802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4" y="5767"/>
                  </a:cubicBezTo>
                  <a:lnTo>
                    <a:pt x="269363" y="132926"/>
                  </a:lnTo>
                  <a:cubicBezTo>
                    <a:pt x="296926" y="148833"/>
                    <a:pt x="319168" y="191600"/>
                    <a:pt x="319168" y="228176"/>
                  </a:cubicBezTo>
                  <a:lnTo>
                    <a:pt x="319168" y="464110"/>
                  </a:lnTo>
                  <a:cubicBezTo>
                    <a:pt x="318787" y="500877"/>
                    <a:pt x="296546" y="517736"/>
                    <a:pt x="269363" y="50182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2407;p37">
              <a:extLst>
                <a:ext uri="{FF2B5EF4-FFF2-40B4-BE49-F238E27FC236}">
                  <a16:creationId xmlns:a16="http://schemas.microsoft.com/office/drawing/2014/main" id="{D9611C30-80F7-48CC-A822-A90FB1AFAFBB}"/>
                </a:ext>
              </a:extLst>
            </p:cNvPr>
            <p:cNvSpPr/>
            <p:nvPr/>
          </p:nvSpPr>
          <p:spPr>
            <a:xfrm>
              <a:off x="3899468" y="1737396"/>
              <a:ext cx="318787" cy="562544"/>
            </a:xfrm>
            <a:custGeom>
              <a:avLst/>
              <a:gdLst/>
              <a:ahLst/>
              <a:cxnLst/>
              <a:rect l="l" t="t" r="r" b="b"/>
              <a:pathLst>
                <a:path w="318787" h="562544" extrusionOk="0">
                  <a:moveTo>
                    <a:pt x="268983" y="558884"/>
                  </a:moveTo>
                  <a:lnTo>
                    <a:pt x="49805" y="432106"/>
                  </a:lnTo>
                  <a:cubicBezTo>
                    <a:pt x="22336" y="416200"/>
                    <a:pt x="0" y="351144"/>
                    <a:pt x="0" y="319330"/>
                  </a:cubicBezTo>
                  <a:lnTo>
                    <a:pt x="0" y="43867"/>
                  </a:lnTo>
                  <a:cubicBezTo>
                    <a:pt x="0" y="7101"/>
                    <a:pt x="22336" y="-9758"/>
                    <a:pt x="49805" y="5767"/>
                  </a:cubicBezTo>
                  <a:lnTo>
                    <a:pt x="268983" y="132545"/>
                  </a:lnTo>
                  <a:cubicBezTo>
                    <a:pt x="296546" y="148452"/>
                    <a:pt x="318787" y="191219"/>
                    <a:pt x="318787" y="227795"/>
                  </a:cubicBezTo>
                  <a:lnTo>
                    <a:pt x="318787" y="503258"/>
                  </a:lnTo>
                  <a:cubicBezTo>
                    <a:pt x="318787" y="535643"/>
                    <a:pt x="296546" y="574791"/>
                    <a:pt x="268983" y="5588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2408;p37">
              <a:extLst>
                <a:ext uri="{FF2B5EF4-FFF2-40B4-BE49-F238E27FC236}">
                  <a16:creationId xmlns:a16="http://schemas.microsoft.com/office/drawing/2014/main" id="{08F1349C-6AD3-48FC-8F3D-F9D8AE00A1C7}"/>
                </a:ext>
              </a:extLst>
            </p:cNvPr>
            <p:cNvSpPr/>
            <p:nvPr/>
          </p:nvSpPr>
          <p:spPr>
            <a:xfrm>
              <a:off x="3979213" y="1913870"/>
              <a:ext cx="161864" cy="209418"/>
            </a:xfrm>
            <a:custGeom>
              <a:avLst/>
              <a:gdLst/>
              <a:ahLst/>
              <a:cxnLst/>
              <a:rect l="l" t="t" r="r" b="b"/>
              <a:pathLst>
                <a:path w="161864" h="209418" extrusionOk="0">
                  <a:moveTo>
                    <a:pt x="80885" y="198388"/>
                  </a:moveTo>
                  <a:cubicBezTo>
                    <a:pt x="36308" y="172575"/>
                    <a:pt x="0" y="109519"/>
                    <a:pt x="0" y="57894"/>
                  </a:cubicBezTo>
                  <a:cubicBezTo>
                    <a:pt x="0" y="6268"/>
                    <a:pt x="36308" y="-14782"/>
                    <a:pt x="80885" y="11031"/>
                  </a:cubicBezTo>
                  <a:cubicBezTo>
                    <a:pt x="125462" y="36844"/>
                    <a:pt x="161865" y="99899"/>
                    <a:pt x="161865" y="151525"/>
                  </a:cubicBezTo>
                  <a:cubicBezTo>
                    <a:pt x="161865" y="203150"/>
                    <a:pt x="125557" y="224200"/>
                    <a:pt x="80885" y="198388"/>
                  </a:cubicBezTo>
                  <a:close/>
                  <a:moveTo>
                    <a:pt x="80885" y="35034"/>
                  </a:moveTo>
                  <a:cubicBezTo>
                    <a:pt x="47714" y="15984"/>
                    <a:pt x="20720" y="31510"/>
                    <a:pt x="20720" y="69895"/>
                  </a:cubicBezTo>
                  <a:cubicBezTo>
                    <a:pt x="22916" y="112443"/>
                    <a:pt x="45280" y="151382"/>
                    <a:pt x="80885" y="174670"/>
                  </a:cubicBezTo>
                  <a:cubicBezTo>
                    <a:pt x="114151" y="193720"/>
                    <a:pt x="141145" y="178290"/>
                    <a:pt x="141145" y="139904"/>
                  </a:cubicBezTo>
                  <a:cubicBezTo>
                    <a:pt x="138949" y="97299"/>
                    <a:pt x="116556" y="58322"/>
                    <a:pt x="80885" y="350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2409;p37">
              <a:extLst>
                <a:ext uri="{FF2B5EF4-FFF2-40B4-BE49-F238E27FC236}">
                  <a16:creationId xmlns:a16="http://schemas.microsoft.com/office/drawing/2014/main" id="{C682B1BC-7E59-41B5-ADE5-1F787648CB2B}"/>
                </a:ext>
              </a:extLst>
            </p:cNvPr>
            <p:cNvSpPr/>
            <p:nvPr/>
          </p:nvSpPr>
          <p:spPr>
            <a:xfrm>
              <a:off x="4045651" y="1966906"/>
              <a:ext cx="50374" cy="107156"/>
            </a:xfrm>
            <a:custGeom>
              <a:avLst/>
              <a:gdLst/>
              <a:ahLst/>
              <a:cxnLst/>
              <a:rect l="l" t="t" r="r" b="b"/>
              <a:pathLst>
                <a:path w="50374" h="107156" extrusionOk="0">
                  <a:moveTo>
                    <a:pt x="36688" y="107156"/>
                  </a:moveTo>
                  <a:lnTo>
                    <a:pt x="0" y="48673"/>
                  </a:lnTo>
                  <a:lnTo>
                    <a:pt x="0" y="0"/>
                  </a:lnTo>
                  <a:lnTo>
                    <a:pt x="20720" y="12001"/>
                  </a:lnTo>
                  <a:lnTo>
                    <a:pt x="20720" y="49816"/>
                  </a:lnTo>
                  <a:lnTo>
                    <a:pt x="50375" y="96964"/>
                  </a:lnTo>
                  <a:lnTo>
                    <a:pt x="36688" y="1071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2410;p37">
              <a:extLst>
                <a:ext uri="{FF2B5EF4-FFF2-40B4-BE49-F238E27FC236}">
                  <a16:creationId xmlns:a16="http://schemas.microsoft.com/office/drawing/2014/main" id="{1F68A2DA-E835-4382-AE5E-134CCB319DBA}"/>
                </a:ext>
              </a:extLst>
            </p:cNvPr>
            <p:cNvSpPr/>
            <p:nvPr/>
          </p:nvSpPr>
          <p:spPr>
            <a:xfrm>
              <a:off x="3899183" y="1178204"/>
              <a:ext cx="318787" cy="538687"/>
            </a:xfrm>
            <a:custGeom>
              <a:avLst/>
              <a:gdLst/>
              <a:ahLst/>
              <a:cxnLst/>
              <a:rect l="l" t="t" r="r" b="b"/>
              <a:pathLst>
                <a:path w="318787" h="538687" extrusionOk="0">
                  <a:moveTo>
                    <a:pt x="268983" y="535432"/>
                  </a:moveTo>
                  <a:lnTo>
                    <a:pt x="49805" y="408655"/>
                  </a:lnTo>
                  <a:cubicBezTo>
                    <a:pt x="22336" y="392653"/>
                    <a:pt x="0" y="321025"/>
                    <a:pt x="0" y="289116"/>
                  </a:cubicBezTo>
                  <a:lnTo>
                    <a:pt x="0" y="35560"/>
                  </a:lnTo>
                  <a:cubicBezTo>
                    <a:pt x="0" y="3747"/>
                    <a:pt x="22336" y="-9207"/>
                    <a:pt x="49805" y="6985"/>
                  </a:cubicBezTo>
                  <a:lnTo>
                    <a:pt x="268983" y="133858"/>
                  </a:lnTo>
                  <a:cubicBezTo>
                    <a:pt x="298400" y="153033"/>
                    <a:pt x="316905" y="185135"/>
                    <a:pt x="318787" y="220250"/>
                  </a:cubicBezTo>
                  <a:lnTo>
                    <a:pt x="318787" y="473901"/>
                  </a:lnTo>
                  <a:cubicBezTo>
                    <a:pt x="318787" y="505429"/>
                    <a:pt x="296546" y="551339"/>
                    <a:pt x="268983" y="535432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2411;p37">
              <a:extLst>
                <a:ext uri="{FF2B5EF4-FFF2-40B4-BE49-F238E27FC236}">
                  <a16:creationId xmlns:a16="http://schemas.microsoft.com/office/drawing/2014/main" id="{CA8B1EB5-3BF9-4205-889C-74E5EB0E1CBA}"/>
                </a:ext>
              </a:extLst>
            </p:cNvPr>
            <p:cNvSpPr/>
            <p:nvPr/>
          </p:nvSpPr>
          <p:spPr>
            <a:xfrm>
              <a:off x="3979213" y="1338206"/>
              <a:ext cx="159393" cy="203465"/>
            </a:xfrm>
            <a:custGeom>
              <a:avLst/>
              <a:gdLst/>
              <a:ahLst/>
              <a:cxnLst/>
              <a:rect l="l" t="t" r="r" b="b"/>
              <a:pathLst>
                <a:path w="159393" h="203465" extrusionOk="0">
                  <a:moveTo>
                    <a:pt x="79364" y="71487"/>
                  </a:moveTo>
                  <a:cubicBezTo>
                    <a:pt x="66153" y="63867"/>
                    <a:pt x="55507" y="70059"/>
                    <a:pt x="55507" y="85394"/>
                  </a:cubicBezTo>
                  <a:cubicBezTo>
                    <a:pt x="56401" y="102231"/>
                    <a:pt x="65259" y="117629"/>
                    <a:pt x="79364" y="126828"/>
                  </a:cubicBezTo>
                  <a:cubicBezTo>
                    <a:pt x="92576" y="134448"/>
                    <a:pt x="103316" y="128256"/>
                    <a:pt x="103316" y="113016"/>
                  </a:cubicBezTo>
                  <a:cubicBezTo>
                    <a:pt x="102356" y="96150"/>
                    <a:pt x="93469" y="80738"/>
                    <a:pt x="79364" y="71487"/>
                  </a:cubicBezTo>
                  <a:close/>
                  <a:moveTo>
                    <a:pt x="143141" y="81012"/>
                  </a:moveTo>
                  <a:lnTo>
                    <a:pt x="124131" y="69963"/>
                  </a:lnTo>
                  <a:cubicBezTo>
                    <a:pt x="121052" y="67857"/>
                    <a:pt x="118828" y="64715"/>
                    <a:pt x="117858" y="61105"/>
                  </a:cubicBezTo>
                  <a:lnTo>
                    <a:pt x="112916" y="41007"/>
                  </a:lnTo>
                  <a:cubicBezTo>
                    <a:pt x="111880" y="37405"/>
                    <a:pt x="109627" y="34274"/>
                    <a:pt x="106548" y="32149"/>
                  </a:cubicBezTo>
                  <a:lnTo>
                    <a:pt x="52371" y="812"/>
                  </a:lnTo>
                  <a:cubicBezTo>
                    <a:pt x="49709" y="-712"/>
                    <a:pt x="46953" y="-45"/>
                    <a:pt x="46098" y="2431"/>
                  </a:cubicBezTo>
                  <a:lnTo>
                    <a:pt x="41155" y="16719"/>
                  </a:lnTo>
                  <a:cubicBezTo>
                    <a:pt x="40271" y="18799"/>
                    <a:pt x="37867" y="19765"/>
                    <a:pt x="35795" y="18876"/>
                  </a:cubicBezTo>
                  <a:cubicBezTo>
                    <a:pt x="35462" y="18737"/>
                    <a:pt x="35158" y="18556"/>
                    <a:pt x="34882" y="18338"/>
                  </a:cubicBezTo>
                  <a:lnTo>
                    <a:pt x="15873" y="7289"/>
                  </a:lnTo>
                  <a:cubicBezTo>
                    <a:pt x="7129" y="2145"/>
                    <a:pt x="0" y="6336"/>
                    <a:pt x="0" y="16814"/>
                  </a:cubicBezTo>
                  <a:lnTo>
                    <a:pt x="0" y="99872"/>
                  </a:lnTo>
                  <a:cubicBezTo>
                    <a:pt x="608" y="111084"/>
                    <a:pt x="6501" y="121337"/>
                    <a:pt x="15873" y="127494"/>
                  </a:cubicBezTo>
                  <a:lnTo>
                    <a:pt x="143426" y="201313"/>
                  </a:lnTo>
                  <a:cubicBezTo>
                    <a:pt x="152170" y="206361"/>
                    <a:pt x="159394" y="202266"/>
                    <a:pt x="159394" y="191788"/>
                  </a:cubicBezTo>
                  <a:lnTo>
                    <a:pt x="159394" y="108444"/>
                  </a:lnTo>
                  <a:cubicBezTo>
                    <a:pt x="158700" y="97136"/>
                    <a:pt x="152655" y="86841"/>
                    <a:pt x="143141" y="80727"/>
                  </a:cubicBezTo>
                  <a:close/>
                  <a:moveTo>
                    <a:pt x="79364" y="145592"/>
                  </a:moveTo>
                  <a:cubicBezTo>
                    <a:pt x="55878" y="130194"/>
                    <a:pt x="41089" y="104524"/>
                    <a:pt x="39540" y="76440"/>
                  </a:cubicBezTo>
                  <a:cubicBezTo>
                    <a:pt x="39540" y="50913"/>
                    <a:pt x="57408" y="40626"/>
                    <a:pt x="79364" y="53390"/>
                  </a:cubicBezTo>
                  <a:cubicBezTo>
                    <a:pt x="102907" y="68733"/>
                    <a:pt x="117716" y="94435"/>
                    <a:pt x="119189" y="122541"/>
                  </a:cubicBezTo>
                  <a:cubicBezTo>
                    <a:pt x="119189" y="147687"/>
                    <a:pt x="101415" y="158070"/>
                    <a:pt x="79364" y="145306"/>
                  </a:cubicBezTo>
                  <a:close/>
                  <a:moveTo>
                    <a:pt x="137533" y="109111"/>
                  </a:moveTo>
                  <a:cubicBezTo>
                    <a:pt x="134292" y="106996"/>
                    <a:pt x="132239" y="103459"/>
                    <a:pt x="132020" y="99586"/>
                  </a:cubicBezTo>
                  <a:cubicBezTo>
                    <a:pt x="132020" y="95967"/>
                    <a:pt x="134491" y="94538"/>
                    <a:pt x="137533" y="96348"/>
                  </a:cubicBezTo>
                  <a:cubicBezTo>
                    <a:pt x="140812" y="98441"/>
                    <a:pt x="142903" y="101982"/>
                    <a:pt x="143141" y="105873"/>
                  </a:cubicBezTo>
                  <a:cubicBezTo>
                    <a:pt x="143141" y="109206"/>
                    <a:pt x="140669" y="110635"/>
                    <a:pt x="137533" y="1088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2412;p37">
              <a:extLst>
                <a:ext uri="{FF2B5EF4-FFF2-40B4-BE49-F238E27FC236}">
                  <a16:creationId xmlns:a16="http://schemas.microsoft.com/office/drawing/2014/main" id="{81CDA0C5-4F61-4ACE-AF1A-A5552E4F62BA}"/>
                </a:ext>
              </a:extLst>
            </p:cNvPr>
            <p:cNvSpPr/>
            <p:nvPr/>
          </p:nvSpPr>
          <p:spPr>
            <a:xfrm>
              <a:off x="3993280" y="2480040"/>
              <a:ext cx="134491" cy="224767"/>
            </a:xfrm>
            <a:custGeom>
              <a:avLst/>
              <a:gdLst/>
              <a:ahLst/>
              <a:cxnLst/>
              <a:rect l="l" t="t" r="r" b="b"/>
              <a:pathLst>
                <a:path w="134491" h="224767" extrusionOk="0">
                  <a:moveTo>
                    <a:pt x="134491" y="125994"/>
                  </a:moveTo>
                  <a:cubicBezTo>
                    <a:pt x="134491" y="168951"/>
                    <a:pt x="67293" y="224768"/>
                    <a:pt x="67293" y="224768"/>
                  </a:cubicBezTo>
                  <a:cubicBezTo>
                    <a:pt x="67293" y="224768"/>
                    <a:pt x="0" y="91418"/>
                    <a:pt x="0" y="48174"/>
                  </a:cubicBezTo>
                  <a:cubicBezTo>
                    <a:pt x="0" y="4931"/>
                    <a:pt x="30130" y="-12214"/>
                    <a:pt x="67293" y="9217"/>
                  </a:cubicBezTo>
                  <a:cubicBezTo>
                    <a:pt x="106975" y="35192"/>
                    <a:pt x="131935" y="78559"/>
                    <a:pt x="134491" y="12599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2413;p37">
              <a:extLst>
                <a:ext uri="{FF2B5EF4-FFF2-40B4-BE49-F238E27FC236}">
                  <a16:creationId xmlns:a16="http://schemas.microsoft.com/office/drawing/2014/main" id="{E8B20661-A038-4E76-BD18-CF0DC4AFFD7A}"/>
                </a:ext>
              </a:extLst>
            </p:cNvPr>
            <p:cNvSpPr/>
            <p:nvPr/>
          </p:nvSpPr>
          <p:spPr>
            <a:xfrm rot="-1801764">
              <a:off x="4024636" y="2501896"/>
              <a:ext cx="71791" cy="124475"/>
            </a:xfrm>
            <a:custGeom>
              <a:avLst/>
              <a:gdLst/>
              <a:ahLst/>
              <a:cxnLst/>
              <a:rect l="l" t="t" r="r" b="b"/>
              <a:pathLst>
                <a:path w="71855" h="124586" extrusionOk="0">
                  <a:moveTo>
                    <a:pt x="71855" y="62293"/>
                  </a:moveTo>
                  <a:cubicBezTo>
                    <a:pt x="71855" y="96697"/>
                    <a:pt x="55770" y="124587"/>
                    <a:pt x="35928" y="124587"/>
                  </a:cubicBezTo>
                  <a:cubicBezTo>
                    <a:pt x="16085" y="124587"/>
                    <a:pt x="0" y="96697"/>
                    <a:pt x="0" y="62293"/>
                  </a:cubicBezTo>
                  <a:cubicBezTo>
                    <a:pt x="0" y="27890"/>
                    <a:pt x="16085" y="0"/>
                    <a:pt x="35928" y="0"/>
                  </a:cubicBezTo>
                  <a:cubicBezTo>
                    <a:pt x="55770" y="0"/>
                    <a:pt x="71855" y="27890"/>
                    <a:pt x="71855" y="62293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2414;p37">
              <a:extLst>
                <a:ext uri="{FF2B5EF4-FFF2-40B4-BE49-F238E27FC236}">
                  <a16:creationId xmlns:a16="http://schemas.microsoft.com/office/drawing/2014/main" id="{6D6A2487-B410-4195-90D8-2C235754652A}"/>
                </a:ext>
              </a:extLst>
            </p:cNvPr>
            <p:cNvSpPr/>
            <p:nvPr/>
          </p:nvSpPr>
          <p:spPr>
            <a:xfrm>
              <a:off x="4492846" y="2048739"/>
              <a:ext cx="559351" cy="469824"/>
            </a:xfrm>
            <a:custGeom>
              <a:avLst/>
              <a:gdLst/>
              <a:ahLst/>
              <a:cxnLst/>
              <a:rect l="l" t="t" r="r" b="b"/>
              <a:pathLst>
                <a:path w="559351" h="469824" extrusionOk="0">
                  <a:moveTo>
                    <a:pt x="514299" y="464425"/>
                  </a:moveTo>
                  <a:lnTo>
                    <a:pt x="45147" y="192963"/>
                  </a:lnTo>
                  <a:cubicBezTo>
                    <a:pt x="20245" y="178580"/>
                    <a:pt x="0" y="139908"/>
                    <a:pt x="0" y="106571"/>
                  </a:cubicBezTo>
                  <a:lnTo>
                    <a:pt x="0" y="39610"/>
                  </a:lnTo>
                  <a:cubicBezTo>
                    <a:pt x="0" y="6273"/>
                    <a:pt x="20245" y="-8968"/>
                    <a:pt x="45147" y="5415"/>
                  </a:cubicBezTo>
                  <a:lnTo>
                    <a:pt x="514299" y="276878"/>
                  </a:lnTo>
                  <a:cubicBezTo>
                    <a:pt x="539201" y="291261"/>
                    <a:pt x="559351" y="329932"/>
                    <a:pt x="559351" y="363270"/>
                  </a:cubicBezTo>
                  <a:lnTo>
                    <a:pt x="559351" y="430135"/>
                  </a:lnTo>
                  <a:cubicBezTo>
                    <a:pt x="559351" y="463473"/>
                    <a:pt x="539201" y="478808"/>
                    <a:pt x="514299" y="4644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2415;p37">
              <a:extLst>
                <a:ext uri="{FF2B5EF4-FFF2-40B4-BE49-F238E27FC236}">
                  <a16:creationId xmlns:a16="http://schemas.microsoft.com/office/drawing/2014/main" id="{DA977E11-A602-47E4-8885-BF4CD1DCCDDE}"/>
                </a:ext>
              </a:extLst>
            </p:cNvPr>
            <p:cNvSpPr/>
            <p:nvPr/>
          </p:nvSpPr>
          <p:spPr>
            <a:xfrm>
              <a:off x="4353888" y="2645824"/>
              <a:ext cx="1638988" cy="1231605"/>
            </a:xfrm>
            <a:custGeom>
              <a:avLst/>
              <a:gdLst/>
              <a:ahLst/>
              <a:cxnLst/>
              <a:rect l="l" t="t" r="r" b="b"/>
              <a:pathLst>
                <a:path w="1638988" h="123160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  <a:lnTo>
                    <a:pt x="0" y="283392"/>
                  </a:lnTo>
                  <a:lnTo>
                    <a:pt x="1638989" y="1231606"/>
                  </a:lnTo>
                  <a:close/>
                </a:path>
              </a:pathLst>
            </a:custGeom>
            <a:solidFill>
              <a:srgbClr val="E4E7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2416;p37">
              <a:extLst>
                <a:ext uri="{FF2B5EF4-FFF2-40B4-BE49-F238E27FC236}">
                  <a16:creationId xmlns:a16="http://schemas.microsoft.com/office/drawing/2014/main" id="{DEF05401-00C6-4662-B98E-B62DE72660BD}"/>
                </a:ext>
              </a:extLst>
            </p:cNvPr>
            <p:cNvSpPr/>
            <p:nvPr/>
          </p:nvSpPr>
          <p:spPr>
            <a:xfrm>
              <a:off x="4353888" y="2645824"/>
              <a:ext cx="1638988" cy="746475"/>
            </a:xfrm>
            <a:custGeom>
              <a:avLst/>
              <a:gdLst/>
              <a:ahLst/>
              <a:cxnLst/>
              <a:rect l="l" t="t" r="r" b="b"/>
              <a:pathLst>
                <a:path w="1638988" h="746475" extrusionOk="0">
                  <a:moveTo>
                    <a:pt x="1638989" y="734496"/>
                  </a:moveTo>
                  <a:cubicBezTo>
                    <a:pt x="1638989" y="734496"/>
                    <a:pt x="1138757" y="844986"/>
                    <a:pt x="734332" y="394835"/>
                  </a:cubicBezTo>
                  <a:cubicBezTo>
                    <a:pt x="329908" y="-55317"/>
                    <a:pt x="0" y="2405"/>
                    <a:pt x="0" y="2405"/>
                  </a:cubicBezTo>
                </a:path>
              </a:pathLst>
            </a:custGeom>
            <a:noFill/>
            <a:ln w="10075" cap="flat" cmpd="sng">
              <a:solidFill>
                <a:srgbClr val="CCCEDD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2417;p37">
              <a:extLst>
                <a:ext uri="{FF2B5EF4-FFF2-40B4-BE49-F238E27FC236}">
                  <a16:creationId xmlns:a16="http://schemas.microsoft.com/office/drawing/2014/main" id="{A73E3118-4406-46D4-8B5C-981C3DADBA70}"/>
                </a:ext>
              </a:extLst>
            </p:cNvPr>
            <p:cNvSpPr/>
            <p:nvPr/>
          </p:nvSpPr>
          <p:spPr>
            <a:xfrm>
              <a:off x="4257005" y="773645"/>
              <a:ext cx="165344" cy="325643"/>
            </a:xfrm>
            <a:custGeom>
              <a:avLst/>
              <a:gdLst/>
              <a:ahLst/>
              <a:cxnLst/>
              <a:rect l="l" t="t" r="r" b="b"/>
              <a:pathLst>
                <a:path w="165344" h="325643" extrusionOk="0">
                  <a:moveTo>
                    <a:pt x="94696" y="251714"/>
                  </a:moveTo>
                  <a:cubicBezTo>
                    <a:pt x="80068" y="277923"/>
                    <a:pt x="62295" y="302235"/>
                    <a:pt x="41755" y="324104"/>
                  </a:cubicBezTo>
                  <a:cubicBezTo>
                    <a:pt x="36052" y="330772"/>
                    <a:pt x="-7955" y="313912"/>
                    <a:pt x="1265" y="309150"/>
                  </a:cubicBezTo>
                  <a:cubicBezTo>
                    <a:pt x="10485" y="304387"/>
                    <a:pt x="39284" y="264192"/>
                    <a:pt x="53731" y="237331"/>
                  </a:cubicBezTo>
                  <a:cubicBezTo>
                    <a:pt x="65821" y="205263"/>
                    <a:pt x="76095" y="172541"/>
                    <a:pt x="84526" y="139319"/>
                  </a:cubicBezTo>
                  <a:cubicBezTo>
                    <a:pt x="93556" y="106458"/>
                    <a:pt x="101349" y="58261"/>
                    <a:pt x="108003" y="35592"/>
                  </a:cubicBezTo>
                  <a:cubicBezTo>
                    <a:pt x="111481" y="18487"/>
                    <a:pt x="124655" y="5022"/>
                    <a:pt x="141649" y="1207"/>
                  </a:cubicBezTo>
                  <a:cubicBezTo>
                    <a:pt x="157522" y="-2508"/>
                    <a:pt x="167787" y="1873"/>
                    <a:pt x="164841" y="21114"/>
                  </a:cubicBezTo>
                  <a:cubicBezTo>
                    <a:pt x="159423" y="54642"/>
                    <a:pt x="133475" y="185515"/>
                    <a:pt x="94696" y="25171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2418;p37">
              <a:extLst>
                <a:ext uri="{FF2B5EF4-FFF2-40B4-BE49-F238E27FC236}">
                  <a16:creationId xmlns:a16="http://schemas.microsoft.com/office/drawing/2014/main" id="{7AEF2855-8847-4426-923F-977F06108E65}"/>
                </a:ext>
              </a:extLst>
            </p:cNvPr>
            <p:cNvSpPr/>
            <p:nvPr/>
          </p:nvSpPr>
          <p:spPr>
            <a:xfrm>
              <a:off x="4272441" y="1538278"/>
              <a:ext cx="113451" cy="88273"/>
            </a:xfrm>
            <a:custGeom>
              <a:avLst/>
              <a:gdLst/>
              <a:ahLst/>
              <a:cxnLst/>
              <a:rect l="l" t="t" r="r" b="b"/>
              <a:pathLst>
                <a:path w="113451" h="88273" extrusionOk="0">
                  <a:moveTo>
                    <a:pt x="104448" y="2"/>
                  </a:moveTo>
                  <a:cubicBezTo>
                    <a:pt x="90856" y="11146"/>
                    <a:pt x="70706" y="955"/>
                    <a:pt x="69660" y="2002"/>
                  </a:cubicBezTo>
                  <a:cubicBezTo>
                    <a:pt x="53645" y="16871"/>
                    <a:pt x="36860" y="30892"/>
                    <a:pt x="19381" y="44008"/>
                  </a:cubicBezTo>
                  <a:cubicBezTo>
                    <a:pt x="10827" y="50675"/>
                    <a:pt x="-2385" y="59629"/>
                    <a:pt x="371" y="72583"/>
                  </a:cubicBezTo>
                  <a:cubicBezTo>
                    <a:pt x="4648" y="95538"/>
                    <a:pt x="41432" y="88490"/>
                    <a:pt x="55308" y="81441"/>
                  </a:cubicBezTo>
                  <a:cubicBezTo>
                    <a:pt x="69185" y="74392"/>
                    <a:pt x="80591" y="62391"/>
                    <a:pt x="93327" y="54581"/>
                  </a:cubicBezTo>
                  <a:cubicBezTo>
                    <a:pt x="102832" y="48675"/>
                    <a:pt x="112337" y="45722"/>
                    <a:pt x="113382" y="33816"/>
                  </a:cubicBezTo>
                  <a:cubicBezTo>
                    <a:pt x="114238" y="26672"/>
                    <a:pt x="106919" y="-283"/>
                    <a:pt x="10444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2419;p37">
              <a:extLst>
                <a:ext uri="{FF2B5EF4-FFF2-40B4-BE49-F238E27FC236}">
                  <a16:creationId xmlns:a16="http://schemas.microsoft.com/office/drawing/2014/main" id="{24CC4CEC-CF9F-4316-9C53-3CD3B1026CD0}"/>
                </a:ext>
              </a:extLst>
            </p:cNvPr>
            <p:cNvSpPr/>
            <p:nvPr/>
          </p:nvSpPr>
          <p:spPr>
            <a:xfrm>
              <a:off x="4272622" y="1567332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4" y="40576"/>
                    <a:pt x="53797" y="47625"/>
                  </a:cubicBezTo>
                  <a:cubicBezTo>
                    <a:pt x="39920" y="54673"/>
                    <a:pt x="9030" y="60579"/>
                    <a:pt x="0" y="44101"/>
                  </a:cubicBezTo>
                  <a:cubicBezTo>
                    <a:pt x="4847" y="66294"/>
                    <a:pt x="41060" y="59341"/>
                    <a:pt x="54747" y="52388"/>
                  </a:cubicBezTo>
                  <a:cubicBezTo>
                    <a:pt x="68434" y="45434"/>
                    <a:pt x="80029" y="33338"/>
                    <a:pt x="92766" y="25527"/>
                  </a:cubicBezTo>
                  <a:cubicBezTo>
                    <a:pt x="102271" y="19621"/>
                    <a:pt x="111775" y="16669"/>
                    <a:pt x="112821" y="4763"/>
                  </a:cubicBezTo>
                  <a:cubicBezTo>
                    <a:pt x="113011" y="3181"/>
                    <a:pt x="113077" y="1591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2420;p37">
              <a:extLst>
                <a:ext uri="{FF2B5EF4-FFF2-40B4-BE49-F238E27FC236}">
                  <a16:creationId xmlns:a16="http://schemas.microsoft.com/office/drawing/2014/main" id="{6440B797-49E0-4672-A30A-85E862A1A5BE}"/>
                </a:ext>
              </a:extLst>
            </p:cNvPr>
            <p:cNvSpPr/>
            <p:nvPr/>
          </p:nvSpPr>
          <p:spPr>
            <a:xfrm>
              <a:off x="4135669" y="1458312"/>
              <a:ext cx="113522" cy="85076"/>
            </a:xfrm>
            <a:custGeom>
              <a:avLst/>
              <a:gdLst/>
              <a:ahLst/>
              <a:cxnLst/>
              <a:rect l="l" t="t" r="r" b="b"/>
              <a:pathLst>
                <a:path w="113522" h="85076" extrusionOk="0">
                  <a:moveTo>
                    <a:pt x="102832" y="54"/>
                  </a:moveTo>
                  <a:cubicBezTo>
                    <a:pt x="89240" y="11198"/>
                    <a:pt x="65383" y="-898"/>
                    <a:pt x="64338" y="54"/>
                  </a:cubicBezTo>
                  <a:cubicBezTo>
                    <a:pt x="50176" y="14503"/>
                    <a:pt x="35168" y="28084"/>
                    <a:pt x="19381" y="40726"/>
                  </a:cubicBezTo>
                  <a:cubicBezTo>
                    <a:pt x="10827" y="47489"/>
                    <a:pt x="-2385" y="56442"/>
                    <a:pt x="371" y="69301"/>
                  </a:cubicBezTo>
                  <a:cubicBezTo>
                    <a:pt x="4648" y="92351"/>
                    <a:pt x="41432" y="85303"/>
                    <a:pt x="55403" y="78254"/>
                  </a:cubicBezTo>
                  <a:cubicBezTo>
                    <a:pt x="69375" y="71206"/>
                    <a:pt x="80591" y="59204"/>
                    <a:pt x="93422" y="51299"/>
                  </a:cubicBezTo>
                  <a:cubicBezTo>
                    <a:pt x="102927" y="45488"/>
                    <a:pt x="112432" y="42440"/>
                    <a:pt x="113477" y="30629"/>
                  </a:cubicBezTo>
                  <a:cubicBezTo>
                    <a:pt x="114238" y="23486"/>
                    <a:pt x="105303" y="-232"/>
                    <a:pt x="102832" y="5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2421;p37">
              <a:extLst>
                <a:ext uri="{FF2B5EF4-FFF2-40B4-BE49-F238E27FC236}">
                  <a16:creationId xmlns:a16="http://schemas.microsoft.com/office/drawing/2014/main" id="{ADE068D6-FB10-453E-B1D7-A79A6403899C}"/>
                </a:ext>
              </a:extLst>
            </p:cNvPr>
            <p:cNvSpPr/>
            <p:nvPr/>
          </p:nvSpPr>
          <p:spPr>
            <a:xfrm>
              <a:off x="4135660" y="1485798"/>
              <a:ext cx="113035" cy="59179"/>
            </a:xfrm>
            <a:custGeom>
              <a:avLst/>
              <a:gdLst/>
              <a:ahLst/>
              <a:cxnLst/>
              <a:rect l="l" t="t" r="r" b="b"/>
              <a:pathLst>
                <a:path w="113035" h="59179" extrusionOk="0">
                  <a:moveTo>
                    <a:pt x="113011" y="0"/>
                  </a:moveTo>
                  <a:cubicBezTo>
                    <a:pt x="111205" y="11335"/>
                    <a:pt x="102080" y="14478"/>
                    <a:pt x="92766" y="20288"/>
                  </a:cubicBezTo>
                  <a:cubicBezTo>
                    <a:pt x="79459" y="28575"/>
                    <a:pt x="67673" y="40577"/>
                    <a:pt x="53796" y="47625"/>
                  </a:cubicBezTo>
                  <a:cubicBezTo>
                    <a:pt x="39920" y="54674"/>
                    <a:pt x="8934" y="60579"/>
                    <a:pt x="0" y="44101"/>
                  </a:cubicBezTo>
                  <a:cubicBezTo>
                    <a:pt x="4847" y="66294"/>
                    <a:pt x="40965" y="59341"/>
                    <a:pt x="54747" y="52388"/>
                  </a:cubicBezTo>
                  <a:cubicBezTo>
                    <a:pt x="68529" y="45434"/>
                    <a:pt x="79934" y="33338"/>
                    <a:pt x="92766" y="25432"/>
                  </a:cubicBezTo>
                  <a:cubicBezTo>
                    <a:pt x="102270" y="19622"/>
                    <a:pt x="111775" y="16669"/>
                    <a:pt x="112821" y="4763"/>
                  </a:cubicBezTo>
                  <a:cubicBezTo>
                    <a:pt x="113011" y="3183"/>
                    <a:pt x="113077" y="1590"/>
                    <a:pt x="113011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2422;p37">
              <a:extLst>
                <a:ext uri="{FF2B5EF4-FFF2-40B4-BE49-F238E27FC236}">
                  <a16:creationId xmlns:a16="http://schemas.microsoft.com/office/drawing/2014/main" id="{47778353-8212-41B7-BA2B-67AEECD2FF78}"/>
                </a:ext>
              </a:extLst>
            </p:cNvPr>
            <p:cNvSpPr/>
            <p:nvPr/>
          </p:nvSpPr>
          <p:spPr>
            <a:xfrm>
              <a:off x="4163850" y="1066881"/>
              <a:ext cx="398264" cy="482949"/>
            </a:xfrm>
            <a:custGeom>
              <a:avLst/>
              <a:gdLst/>
              <a:ahLst/>
              <a:cxnLst/>
              <a:rect l="l" t="t" r="r" b="b"/>
              <a:pathLst>
                <a:path w="398264" h="482949" extrusionOk="0">
                  <a:moveTo>
                    <a:pt x="395149" y="33155"/>
                  </a:moveTo>
                  <a:cubicBezTo>
                    <a:pt x="410261" y="127833"/>
                    <a:pt x="368346" y="163171"/>
                    <a:pt x="313789" y="183269"/>
                  </a:cubicBezTo>
                  <a:cubicBezTo>
                    <a:pt x="274630" y="197747"/>
                    <a:pt x="218742" y="220035"/>
                    <a:pt x="218742" y="220035"/>
                  </a:cubicBezTo>
                  <a:cubicBezTo>
                    <a:pt x="218742" y="220035"/>
                    <a:pt x="219502" y="240800"/>
                    <a:pt x="219882" y="287377"/>
                  </a:cubicBezTo>
                  <a:cubicBezTo>
                    <a:pt x="219882" y="328430"/>
                    <a:pt x="214940" y="477877"/>
                    <a:pt x="214940" y="477877"/>
                  </a:cubicBezTo>
                  <a:cubicBezTo>
                    <a:pt x="201814" y="484641"/>
                    <a:pt x="186245" y="484641"/>
                    <a:pt x="173119" y="477877"/>
                  </a:cubicBezTo>
                  <a:cubicBezTo>
                    <a:pt x="173119" y="477877"/>
                    <a:pt x="151164" y="363101"/>
                    <a:pt x="146506" y="311285"/>
                  </a:cubicBezTo>
                  <a:cubicBezTo>
                    <a:pt x="140138" y="241085"/>
                    <a:pt x="129398" y="195080"/>
                    <a:pt x="133010" y="179935"/>
                  </a:cubicBezTo>
                  <a:cubicBezTo>
                    <a:pt x="136146" y="166600"/>
                    <a:pt x="212754" y="128881"/>
                    <a:pt x="237086" y="108688"/>
                  </a:cubicBezTo>
                  <a:lnTo>
                    <a:pt x="76552" y="162599"/>
                  </a:lnTo>
                  <a:cubicBezTo>
                    <a:pt x="79745" y="180037"/>
                    <a:pt x="81304" y="197735"/>
                    <a:pt x="81209" y="215463"/>
                  </a:cubicBezTo>
                  <a:cubicBezTo>
                    <a:pt x="79783" y="271184"/>
                    <a:pt x="76647" y="391866"/>
                    <a:pt x="76647" y="391866"/>
                  </a:cubicBezTo>
                  <a:cubicBezTo>
                    <a:pt x="76647" y="391866"/>
                    <a:pt x="54691" y="407773"/>
                    <a:pt x="35872" y="391866"/>
                  </a:cubicBezTo>
                  <a:cubicBezTo>
                    <a:pt x="35872" y="391866"/>
                    <a:pt x="-4523" y="153074"/>
                    <a:pt x="419" y="121451"/>
                  </a:cubicBezTo>
                  <a:cubicBezTo>
                    <a:pt x="5077" y="91448"/>
                    <a:pt x="146506" y="30107"/>
                    <a:pt x="171504" y="8961"/>
                  </a:cubicBezTo>
                  <a:cubicBezTo>
                    <a:pt x="180286" y="1807"/>
                    <a:pt x="191692" y="-1275"/>
                    <a:pt x="202869" y="4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2423;p37">
              <a:extLst>
                <a:ext uri="{FF2B5EF4-FFF2-40B4-BE49-F238E27FC236}">
                  <a16:creationId xmlns:a16="http://schemas.microsoft.com/office/drawing/2014/main" id="{30302B3C-67FF-43AC-A788-FC4C03E214CF}"/>
                </a:ext>
              </a:extLst>
            </p:cNvPr>
            <p:cNvSpPr/>
            <p:nvPr/>
          </p:nvSpPr>
          <p:spPr>
            <a:xfrm>
              <a:off x="4403391" y="743705"/>
              <a:ext cx="125692" cy="122150"/>
            </a:xfrm>
            <a:custGeom>
              <a:avLst/>
              <a:gdLst/>
              <a:ahLst/>
              <a:cxnLst/>
              <a:rect l="l" t="t" r="r" b="b"/>
              <a:pathLst>
                <a:path w="125692" h="122150" extrusionOk="0">
                  <a:moveTo>
                    <a:pt x="100101" y="0"/>
                  </a:moveTo>
                  <a:cubicBezTo>
                    <a:pt x="100101" y="0"/>
                    <a:pt x="97725" y="45053"/>
                    <a:pt x="98770" y="49054"/>
                  </a:cubicBezTo>
                  <a:cubicBezTo>
                    <a:pt x="99816" y="53054"/>
                    <a:pt x="119395" y="66294"/>
                    <a:pt x="125098" y="71057"/>
                  </a:cubicBezTo>
                  <a:cubicBezTo>
                    <a:pt x="130801" y="75819"/>
                    <a:pt x="94018" y="112205"/>
                    <a:pt x="76149" y="120396"/>
                  </a:cubicBezTo>
                  <a:cubicBezTo>
                    <a:pt x="58280" y="128588"/>
                    <a:pt x="1442" y="106966"/>
                    <a:pt x="112" y="78962"/>
                  </a:cubicBezTo>
                  <a:cubicBezTo>
                    <a:pt x="-1219" y="50959"/>
                    <a:pt x="9616" y="27622"/>
                    <a:pt x="18550" y="26384"/>
                  </a:cubicBezTo>
                  <a:cubicBezTo>
                    <a:pt x="27485" y="25146"/>
                    <a:pt x="100101" y="0"/>
                    <a:pt x="100101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2424;p37">
              <a:extLst>
                <a:ext uri="{FF2B5EF4-FFF2-40B4-BE49-F238E27FC236}">
                  <a16:creationId xmlns:a16="http://schemas.microsoft.com/office/drawing/2014/main" id="{797763D6-030D-45CE-8D0D-12D351A944B3}"/>
                </a:ext>
              </a:extLst>
            </p:cNvPr>
            <p:cNvSpPr/>
            <p:nvPr/>
          </p:nvSpPr>
          <p:spPr>
            <a:xfrm>
              <a:off x="4358991" y="760843"/>
              <a:ext cx="203859" cy="398340"/>
            </a:xfrm>
            <a:custGeom>
              <a:avLst/>
              <a:gdLst/>
              <a:ahLst/>
              <a:cxnLst/>
              <a:rect l="l" t="t" r="r" b="b"/>
              <a:pathLst>
                <a:path w="203859" h="398340" extrusionOk="0">
                  <a:moveTo>
                    <a:pt x="149443" y="39726"/>
                  </a:moveTo>
                  <a:cubicBezTo>
                    <a:pt x="149443" y="39726"/>
                    <a:pt x="116842" y="88494"/>
                    <a:pt x="71315" y="93066"/>
                  </a:cubicBezTo>
                  <a:cubicBezTo>
                    <a:pt x="56963" y="78874"/>
                    <a:pt x="55632" y="28392"/>
                    <a:pt x="75497" y="12294"/>
                  </a:cubicBezTo>
                  <a:cubicBezTo>
                    <a:pt x="75497" y="12294"/>
                    <a:pt x="57248" y="-2565"/>
                    <a:pt x="44702" y="388"/>
                  </a:cubicBezTo>
                  <a:cubicBezTo>
                    <a:pt x="31110" y="8435"/>
                    <a:pt x="20959" y="21220"/>
                    <a:pt x="16187" y="36297"/>
                  </a:cubicBezTo>
                  <a:cubicBezTo>
                    <a:pt x="4525" y="69955"/>
                    <a:pt x="-912" y="105459"/>
                    <a:pt x="125" y="141073"/>
                  </a:cubicBezTo>
                  <a:cubicBezTo>
                    <a:pt x="885" y="188697"/>
                    <a:pt x="125" y="309760"/>
                    <a:pt x="125" y="309760"/>
                  </a:cubicBezTo>
                  <a:cubicBezTo>
                    <a:pt x="5533" y="338651"/>
                    <a:pt x="22993" y="363848"/>
                    <a:pt x="48123" y="379007"/>
                  </a:cubicBezTo>
                  <a:cubicBezTo>
                    <a:pt x="81028" y="397713"/>
                    <a:pt x="119827" y="403098"/>
                    <a:pt x="156572" y="394057"/>
                  </a:cubicBezTo>
                  <a:cubicBezTo>
                    <a:pt x="179668" y="388627"/>
                    <a:pt x="188222" y="375769"/>
                    <a:pt x="196206" y="358909"/>
                  </a:cubicBezTo>
                  <a:cubicBezTo>
                    <a:pt x="194115" y="325476"/>
                    <a:pt x="180904" y="256420"/>
                    <a:pt x="186702" y="214224"/>
                  </a:cubicBezTo>
                  <a:cubicBezTo>
                    <a:pt x="192499" y="172029"/>
                    <a:pt x="201149" y="140596"/>
                    <a:pt x="203430" y="106592"/>
                  </a:cubicBezTo>
                  <a:cubicBezTo>
                    <a:pt x="205711" y="72588"/>
                    <a:pt x="198963" y="73159"/>
                    <a:pt x="181854" y="60967"/>
                  </a:cubicBezTo>
                  <a:cubicBezTo>
                    <a:pt x="171580" y="53111"/>
                    <a:pt x="160744" y="46012"/>
                    <a:pt x="149443" y="39726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2425;p37">
              <a:extLst>
                <a:ext uri="{FF2B5EF4-FFF2-40B4-BE49-F238E27FC236}">
                  <a16:creationId xmlns:a16="http://schemas.microsoft.com/office/drawing/2014/main" id="{69E718D6-3299-48D1-893E-9E8FE4A2AF8D}"/>
                </a:ext>
              </a:extLst>
            </p:cNvPr>
            <p:cNvSpPr/>
            <p:nvPr/>
          </p:nvSpPr>
          <p:spPr>
            <a:xfrm>
              <a:off x="4398650" y="616917"/>
              <a:ext cx="135166" cy="164844"/>
            </a:xfrm>
            <a:custGeom>
              <a:avLst/>
              <a:gdLst/>
              <a:ahLst/>
              <a:cxnLst/>
              <a:rect l="l" t="t" r="r" b="b"/>
              <a:pathLst>
                <a:path w="135166" h="164844" extrusionOk="0">
                  <a:moveTo>
                    <a:pt x="2951" y="59542"/>
                  </a:moveTo>
                  <a:lnTo>
                    <a:pt x="2951" y="59542"/>
                  </a:lnTo>
                  <a:cubicBezTo>
                    <a:pt x="8369" y="24585"/>
                    <a:pt x="33556" y="-1894"/>
                    <a:pt x="69484" y="106"/>
                  </a:cubicBezTo>
                  <a:cubicBezTo>
                    <a:pt x="107645" y="2052"/>
                    <a:pt x="137015" y="34634"/>
                    <a:pt x="135076" y="72881"/>
                  </a:cubicBezTo>
                  <a:cubicBezTo>
                    <a:pt x="133974" y="94625"/>
                    <a:pt x="122739" y="114587"/>
                    <a:pt x="104747" y="126789"/>
                  </a:cubicBezTo>
                  <a:cubicBezTo>
                    <a:pt x="103473" y="132100"/>
                    <a:pt x="101591" y="137245"/>
                    <a:pt x="99139" y="142124"/>
                  </a:cubicBezTo>
                  <a:cubicBezTo>
                    <a:pt x="86498" y="156983"/>
                    <a:pt x="48003" y="166508"/>
                    <a:pt x="36788" y="164603"/>
                  </a:cubicBezTo>
                  <a:cubicBezTo>
                    <a:pt x="23358" y="163381"/>
                    <a:pt x="12047" y="154047"/>
                    <a:pt x="8274" y="141076"/>
                  </a:cubicBezTo>
                  <a:cubicBezTo>
                    <a:pt x="-3702" y="113644"/>
                    <a:pt x="5" y="76878"/>
                    <a:pt x="2951" y="595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2426;p37">
              <a:extLst>
                <a:ext uri="{FF2B5EF4-FFF2-40B4-BE49-F238E27FC236}">
                  <a16:creationId xmlns:a16="http://schemas.microsoft.com/office/drawing/2014/main" id="{F45E9D05-1FA7-455D-A042-0A053E33FF4A}"/>
                </a:ext>
              </a:extLst>
            </p:cNvPr>
            <p:cNvSpPr/>
            <p:nvPr/>
          </p:nvSpPr>
          <p:spPr>
            <a:xfrm>
              <a:off x="4403852" y="602477"/>
              <a:ext cx="142520" cy="141227"/>
            </a:xfrm>
            <a:custGeom>
              <a:avLst/>
              <a:gdLst/>
              <a:ahLst/>
              <a:cxnLst/>
              <a:rect l="l" t="t" r="r" b="b"/>
              <a:pathLst>
                <a:path w="142520" h="141227" extrusionOk="0">
                  <a:moveTo>
                    <a:pt x="99640" y="141228"/>
                  </a:moveTo>
                  <a:lnTo>
                    <a:pt x="99640" y="141228"/>
                  </a:lnTo>
                  <a:lnTo>
                    <a:pt x="96313" y="110653"/>
                  </a:lnTo>
                  <a:cubicBezTo>
                    <a:pt x="96313" y="110653"/>
                    <a:pt x="121215" y="46073"/>
                    <a:pt x="62381" y="58456"/>
                  </a:cubicBezTo>
                  <a:cubicBezTo>
                    <a:pt x="23602" y="66647"/>
                    <a:pt x="13812" y="70267"/>
                    <a:pt x="2027" y="44168"/>
                  </a:cubicBezTo>
                  <a:cubicBezTo>
                    <a:pt x="-9759" y="18070"/>
                    <a:pt x="31586" y="-5457"/>
                    <a:pt x="81296" y="1115"/>
                  </a:cubicBezTo>
                  <a:cubicBezTo>
                    <a:pt x="116615" y="4775"/>
                    <a:pt x="143238" y="34972"/>
                    <a:pt x="142506" y="70552"/>
                  </a:cubicBezTo>
                  <a:cubicBezTo>
                    <a:pt x="141270" y="89793"/>
                    <a:pt x="136138" y="128655"/>
                    <a:pt x="99640" y="141228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2427;p37">
              <a:extLst>
                <a:ext uri="{FF2B5EF4-FFF2-40B4-BE49-F238E27FC236}">
                  <a16:creationId xmlns:a16="http://schemas.microsoft.com/office/drawing/2014/main" id="{239570D3-42EB-4AB0-9107-D0CFE866C0C9}"/>
                </a:ext>
              </a:extLst>
            </p:cNvPr>
            <p:cNvSpPr/>
            <p:nvPr/>
          </p:nvSpPr>
          <p:spPr>
            <a:xfrm>
              <a:off x="4338015" y="761231"/>
              <a:ext cx="65677" cy="95630"/>
            </a:xfrm>
            <a:custGeom>
              <a:avLst/>
              <a:gdLst/>
              <a:ahLst/>
              <a:cxnLst/>
              <a:rect l="l" t="t" r="r" b="b"/>
              <a:pathLst>
                <a:path w="65677" h="95630" extrusionOk="0">
                  <a:moveTo>
                    <a:pt x="23762" y="95631"/>
                  </a:moveTo>
                  <a:cubicBezTo>
                    <a:pt x="14780" y="95307"/>
                    <a:pt x="6264" y="91519"/>
                    <a:pt x="0" y="85058"/>
                  </a:cubicBezTo>
                  <a:cubicBezTo>
                    <a:pt x="1331" y="68294"/>
                    <a:pt x="22716" y="4667"/>
                    <a:pt x="65677" y="0"/>
                  </a:cubicBezTo>
                  <a:cubicBezTo>
                    <a:pt x="53987" y="8214"/>
                    <a:pt x="44729" y="19435"/>
                    <a:pt x="38874" y="32480"/>
                  </a:cubicBezTo>
                  <a:cubicBezTo>
                    <a:pt x="32192" y="53100"/>
                    <a:pt x="27136" y="74216"/>
                    <a:pt x="23762" y="9563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2428;p37">
              <a:extLst>
                <a:ext uri="{FF2B5EF4-FFF2-40B4-BE49-F238E27FC236}">
                  <a16:creationId xmlns:a16="http://schemas.microsoft.com/office/drawing/2014/main" id="{E3F83FE8-3B12-4A6E-AF32-21BE1D7D9D84}"/>
                </a:ext>
              </a:extLst>
            </p:cNvPr>
            <p:cNvSpPr/>
            <p:nvPr/>
          </p:nvSpPr>
          <p:spPr>
            <a:xfrm>
              <a:off x="5408528" y="1603174"/>
              <a:ext cx="974325" cy="1973896"/>
            </a:xfrm>
            <a:custGeom>
              <a:avLst/>
              <a:gdLst/>
              <a:ahLst/>
              <a:cxnLst/>
              <a:rect l="l" t="t" r="r" b="b"/>
              <a:pathLst>
                <a:path w="974325" h="1973896" extrusionOk="0">
                  <a:moveTo>
                    <a:pt x="884126" y="1962979"/>
                  </a:moveTo>
                  <a:lnTo>
                    <a:pt x="90295" y="1503684"/>
                  </a:lnTo>
                  <a:cubicBezTo>
                    <a:pt x="40395" y="1475109"/>
                    <a:pt x="0" y="1397480"/>
                    <a:pt x="0" y="1330900"/>
                  </a:cubicBezTo>
                  <a:lnTo>
                    <a:pt x="0" y="79220"/>
                  </a:lnTo>
                  <a:cubicBezTo>
                    <a:pt x="0" y="12545"/>
                    <a:pt x="40395" y="-17935"/>
                    <a:pt x="90295" y="10831"/>
                  </a:cubicBezTo>
                  <a:lnTo>
                    <a:pt x="884126" y="470221"/>
                  </a:lnTo>
                  <a:cubicBezTo>
                    <a:pt x="933931" y="498796"/>
                    <a:pt x="974326" y="576425"/>
                    <a:pt x="974326" y="643005"/>
                  </a:cubicBezTo>
                  <a:lnTo>
                    <a:pt x="974326" y="1894876"/>
                  </a:lnTo>
                  <a:cubicBezTo>
                    <a:pt x="974326" y="1961551"/>
                    <a:pt x="933931" y="1991840"/>
                    <a:pt x="884126" y="1962979"/>
                  </a:cubicBez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2429;p37">
              <a:extLst>
                <a:ext uri="{FF2B5EF4-FFF2-40B4-BE49-F238E27FC236}">
                  <a16:creationId xmlns:a16="http://schemas.microsoft.com/office/drawing/2014/main" id="{11F41EBA-FE60-4D39-9225-87F35DD21E36}"/>
                </a:ext>
              </a:extLst>
            </p:cNvPr>
            <p:cNvSpPr/>
            <p:nvPr/>
          </p:nvSpPr>
          <p:spPr>
            <a:xfrm>
              <a:off x="6324400" y="3534911"/>
              <a:ext cx="27183" cy="49530"/>
            </a:xfrm>
            <a:custGeom>
              <a:avLst/>
              <a:gdLst/>
              <a:ahLst/>
              <a:cxnLst/>
              <a:rect l="l" t="t" r="r" b="b"/>
              <a:pathLst>
                <a:path w="27183" h="49530" extrusionOk="0">
                  <a:moveTo>
                    <a:pt x="0" y="49530"/>
                  </a:moveTo>
                  <a:lnTo>
                    <a:pt x="27184" y="36100"/>
                  </a:lnTo>
                  <a:lnTo>
                    <a:pt x="8840" y="0"/>
                  </a:lnTo>
                  <a:lnTo>
                    <a:pt x="0" y="4953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2430;p37">
              <a:extLst>
                <a:ext uri="{FF2B5EF4-FFF2-40B4-BE49-F238E27FC236}">
                  <a16:creationId xmlns:a16="http://schemas.microsoft.com/office/drawing/2014/main" id="{C4E14B0B-9CEC-4155-960E-C874618FF2D7}"/>
                </a:ext>
              </a:extLst>
            </p:cNvPr>
            <p:cNvSpPr/>
            <p:nvPr/>
          </p:nvSpPr>
          <p:spPr>
            <a:xfrm>
              <a:off x="5423355" y="1605432"/>
              <a:ext cx="45242" cy="39909"/>
            </a:xfrm>
            <a:custGeom>
              <a:avLst/>
              <a:gdLst/>
              <a:ahLst/>
              <a:cxnLst/>
              <a:rect l="l" t="t" r="r" b="b"/>
              <a:pathLst>
                <a:path w="45242" h="39909" extrusionOk="0">
                  <a:moveTo>
                    <a:pt x="0" y="12097"/>
                  </a:moveTo>
                  <a:cubicBezTo>
                    <a:pt x="7993" y="7334"/>
                    <a:pt x="16396" y="3286"/>
                    <a:pt x="25092" y="0"/>
                  </a:cubicBezTo>
                  <a:lnTo>
                    <a:pt x="45242" y="39910"/>
                  </a:lnTo>
                  <a:close/>
                </a:path>
              </a:pathLst>
            </a:custGeom>
            <a:solidFill>
              <a:srgbClr val="211B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2431;p37">
              <a:extLst>
                <a:ext uri="{FF2B5EF4-FFF2-40B4-BE49-F238E27FC236}">
                  <a16:creationId xmlns:a16="http://schemas.microsoft.com/office/drawing/2014/main" id="{C2F1244C-56E4-4B6E-8342-41283518B113}"/>
                </a:ext>
              </a:extLst>
            </p:cNvPr>
            <p:cNvSpPr/>
            <p:nvPr/>
          </p:nvSpPr>
          <p:spPr>
            <a:xfrm>
              <a:off x="5387713" y="1613611"/>
              <a:ext cx="974325" cy="1973876"/>
            </a:xfrm>
            <a:custGeom>
              <a:avLst/>
              <a:gdLst/>
              <a:ahLst/>
              <a:cxnLst/>
              <a:rect l="l" t="t" r="r" b="b"/>
              <a:pathLst>
                <a:path w="974325" h="1973876" extrusionOk="0">
                  <a:moveTo>
                    <a:pt x="884126" y="1963020"/>
                  </a:moveTo>
                  <a:lnTo>
                    <a:pt x="90199" y="1503439"/>
                  </a:lnTo>
                  <a:cubicBezTo>
                    <a:pt x="40395" y="1474864"/>
                    <a:pt x="0" y="1397235"/>
                    <a:pt x="0" y="1330655"/>
                  </a:cubicBezTo>
                  <a:lnTo>
                    <a:pt x="0" y="79261"/>
                  </a:lnTo>
                  <a:cubicBezTo>
                    <a:pt x="0" y="12586"/>
                    <a:pt x="40395" y="-17990"/>
                    <a:pt x="90199" y="10871"/>
                  </a:cubicBezTo>
                  <a:lnTo>
                    <a:pt x="884126" y="470262"/>
                  </a:lnTo>
                  <a:cubicBezTo>
                    <a:pt x="933931" y="498837"/>
                    <a:pt x="974326" y="576370"/>
                    <a:pt x="974326" y="642950"/>
                  </a:cubicBezTo>
                  <a:lnTo>
                    <a:pt x="974326" y="1894630"/>
                  </a:lnTo>
                  <a:cubicBezTo>
                    <a:pt x="974326" y="1961210"/>
                    <a:pt x="933931" y="1991881"/>
                    <a:pt x="884126" y="1963020"/>
                  </a:cubicBezTo>
                  <a:close/>
                </a:path>
              </a:pathLst>
            </a:custGeom>
            <a:solidFill>
              <a:srgbClr val="2E245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2432;p37">
              <a:extLst>
                <a:ext uri="{FF2B5EF4-FFF2-40B4-BE49-F238E27FC236}">
                  <a16:creationId xmlns:a16="http://schemas.microsoft.com/office/drawing/2014/main" id="{8DAD82C6-31A9-46E3-93B4-7AB977EBD5E2}"/>
                </a:ext>
              </a:extLst>
            </p:cNvPr>
            <p:cNvSpPr/>
            <p:nvPr/>
          </p:nvSpPr>
          <p:spPr>
            <a:xfrm>
              <a:off x="5477912" y="174973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2433;p37">
              <a:extLst>
                <a:ext uri="{FF2B5EF4-FFF2-40B4-BE49-F238E27FC236}">
                  <a16:creationId xmlns:a16="http://schemas.microsoft.com/office/drawing/2014/main" id="{7EBF050B-BA96-4745-9A5B-5002B48C9D5A}"/>
                </a:ext>
              </a:extLst>
            </p:cNvPr>
            <p:cNvSpPr/>
            <p:nvPr/>
          </p:nvSpPr>
          <p:spPr>
            <a:xfrm>
              <a:off x="5649377" y="1848986"/>
              <a:ext cx="613432" cy="407098"/>
            </a:xfrm>
            <a:custGeom>
              <a:avLst/>
              <a:gdLst/>
              <a:ahLst/>
              <a:cxnLst/>
              <a:rect l="l" t="t" r="r" b="b"/>
              <a:pathLst>
                <a:path w="613432" h="407098" extrusionOk="0">
                  <a:moveTo>
                    <a:pt x="613433" y="407099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0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2434;p37">
              <a:extLst>
                <a:ext uri="{FF2B5EF4-FFF2-40B4-BE49-F238E27FC236}">
                  <a16:creationId xmlns:a16="http://schemas.microsoft.com/office/drawing/2014/main" id="{D375A64D-CB3F-4FCF-B169-9E7CD6D56EA1}"/>
                </a:ext>
              </a:extLst>
            </p:cNvPr>
            <p:cNvSpPr/>
            <p:nvPr/>
          </p:nvSpPr>
          <p:spPr>
            <a:xfrm>
              <a:off x="5477912" y="191680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2435;p37">
              <a:extLst>
                <a:ext uri="{FF2B5EF4-FFF2-40B4-BE49-F238E27FC236}">
                  <a16:creationId xmlns:a16="http://schemas.microsoft.com/office/drawing/2014/main" id="{AC39204C-7ABF-4F8B-B8D8-F12DDD6FAC6D}"/>
                </a:ext>
              </a:extLst>
            </p:cNvPr>
            <p:cNvSpPr/>
            <p:nvPr/>
          </p:nvSpPr>
          <p:spPr>
            <a:xfrm>
              <a:off x="5649377" y="2015959"/>
              <a:ext cx="405945" cy="287083"/>
            </a:xfrm>
            <a:custGeom>
              <a:avLst/>
              <a:gdLst/>
              <a:ahLst/>
              <a:cxnLst/>
              <a:rect l="l" t="t" r="r" b="b"/>
              <a:pathLst>
                <a:path w="405945" h="287083" extrusionOk="0">
                  <a:moveTo>
                    <a:pt x="405945" y="28708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05945" y="234887"/>
                  </a:lnTo>
                  <a:lnTo>
                    <a:pt x="405945" y="287084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2436;p37">
              <a:extLst>
                <a:ext uri="{FF2B5EF4-FFF2-40B4-BE49-F238E27FC236}">
                  <a16:creationId xmlns:a16="http://schemas.microsoft.com/office/drawing/2014/main" id="{8B352EB1-2E7F-4CEC-B82E-CB7CBD7FFDA0}"/>
                </a:ext>
              </a:extLst>
            </p:cNvPr>
            <p:cNvSpPr/>
            <p:nvPr/>
          </p:nvSpPr>
          <p:spPr>
            <a:xfrm>
              <a:off x="5477912" y="2000338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439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2437;p37">
              <a:extLst>
                <a:ext uri="{FF2B5EF4-FFF2-40B4-BE49-F238E27FC236}">
                  <a16:creationId xmlns:a16="http://schemas.microsoft.com/office/drawing/2014/main" id="{DC357372-CDFC-4D5E-A8F4-361A79421A9A}"/>
                </a:ext>
              </a:extLst>
            </p:cNvPr>
            <p:cNvSpPr/>
            <p:nvPr/>
          </p:nvSpPr>
          <p:spPr>
            <a:xfrm>
              <a:off x="5649377" y="2099494"/>
              <a:ext cx="505174" cy="344519"/>
            </a:xfrm>
            <a:custGeom>
              <a:avLst/>
              <a:gdLst/>
              <a:ahLst/>
              <a:cxnLst/>
              <a:rect l="l" t="t" r="r" b="b"/>
              <a:pathLst>
                <a:path w="505174" h="344519" extrusionOk="0">
                  <a:moveTo>
                    <a:pt x="505174" y="344519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05174" y="292322"/>
                  </a:lnTo>
                  <a:lnTo>
                    <a:pt x="505174" y="344519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2438;p37">
              <a:extLst>
                <a:ext uri="{FF2B5EF4-FFF2-40B4-BE49-F238E27FC236}">
                  <a16:creationId xmlns:a16="http://schemas.microsoft.com/office/drawing/2014/main" id="{EAE7CBA4-661C-4585-A4A4-5B1E97095A2B}"/>
                </a:ext>
              </a:extLst>
            </p:cNvPr>
            <p:cNvSpPr/>
            <p:nvPr/>
          </p:nvSpPr>
          <p:spPr>
            <a:xfrm>
              <a:off x="5477912" y="208377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2439;p37">
              <a:extLst>
                <a:ext uri="{FF2B5EF4-FFF2-40B4-BE49-F238E27FC236}">
                  <a16:creationId xmlns:a16="http://schemas.microsoft.com/office/drawing/2014/main" id="{A18AAEEB-78D2-4870-9E63-34B9A3B61F73}"/>
                </a:ext>
              </a:extLst>
            </p:cNvPr>
            <p:cNvSpPr/>
            <p:nvPr/>
          </p:nvSpPr>
          <p:spPr>
            <a:xfrm>
              <a:off x="5649377" y="2183028"/>
              <a:ext cx="351863" cy="255746"/>
            </a:xfrm>
            <a:custGeom>
              <a:avLst/>
              <a:gdLst/>
              <a:ahLst/>
              <a:cxnLst/>
              <a:rect l="l" t="t" r="r" b="b"/>
              <a:pathLst>
                <a:path w="351863" h="255746" extrusionOk="0">
                  <a:moveTo>
                    <a:pt x="351864" y="25574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51864" y="203549"/>
                  </a:lnTo>
                  <a:lnTo>
                    <a:pt x="351864" y="25574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2440;p37">
              <a:extLst>
                <a:ext uri="{FF2B5EF4-FFF2-40B4-BE49-F238E27FC236}">
                  <a16:creationId xmlns:a16="http://schemas.microsoft.com/office/drawing/2014/main" id="{696F02CA-E419-46DB-AAE4-F9EC2B5CE481}"/>
                </a:ext>
              </a:extLst>
            </p:cNvPr>
            <p:cNvSpPr/>
            <p:nvPr/>
          </p:nvSpPr>
          <p:spPr>
            <a:xfrm>
              <a:off x="5477912" y="1833270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2441;p37">
              <a:extLst>
                <a:ext uri="{FF2B5EF4-FFF2-40B4-BE49-F238E27FC236}">
                  <a16:creationId xmlns:a16="http://schemas.microsoft.com/office/drawing/2014/main" id="{286BC959-978D-4F1D-BF47-3E64EC71E42F}"/>
                </a:ext>
              </a:extLst>
            </p:cNvPr>
            <p:cNvSpPr/>
            <p:nvPr/>
          </p:nvSpPr>
          <p:spPr>
            <a:xfrm>
              <a:off x="5649377" y="1932425"/>
              <a:ext cx="306716" cy="229742"/>
            </a:xfrm>
            <a:custGeom>
              <a:avLst/>
              <a:gdLst/>
              <a:ahLst/>
              <a:cxnLst/>
              <a:rect l="l" t="t" r="r" b="b"/>
              <a:pathLst>
                <a:path w="306716" h="229742" extrusionOk="0">
                  <a:moveTo>
                    <a:pt x="306716" y="22974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743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2442;p37">
              <a:extLst>
                <a:ext uri="{FF2B5EF4-FFF2-40B4-BE49-F238E27FC236}">
                  <a16:creationId xmlns:a16="http://schemas.microsoft.com/office/drawing/2014/main" id="{353DC09B-6E38-4BD3-AA45-12DA346DFCB6}"/>
                </a:ext>
              </a:extLst>
            </p:cNvPr>
            <p:cNvSpPr/>
            <p:nvPr/>
          </p:nvSpPr>
          <p:spPr>
            <a:xfrm>
              <a:off x="5477912" y="216731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2443;p37">
              <a:extLst>
                <a:ext uri="{FF2B5EF4-FFF2-40B4-BE49-F238E27FC236}">
                  <a16:creationId xmlns:a16="http://schemas.microsoft.com/office/drawing/2014/main" id="{B412EE60-269E-4D24-A716-8A74AAC8838F}"/>
                </a:ext>
              </a:extLst>
            </p:cNvPr>
            <p:cNvSpPr/>
            <p:nvPr/>
          </p:nvSpPr>
          <p:spPr>
            <a:xfrm>
              <a:off x="5649377" y="2266467"/>
              <a:ext cx="180399" cy="156591"/>
            </a:xfrm>
            <a:custGeom>
              <a:avLst/>
              <a:gdLst/>
              <a:ahLst/>
              <a:cxnLst/>
              <a:rect l="l" t="t" r="r" b="b"/>
              <a:pathLst>
                <a:path w="180399" h="156591" extrusionOk="0">
                  <a:moveTo>
                    <a:pt x="180399" y="15659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80399" y="104394"/>
                  </a:lnTo>
                  <a:lnTo>
                    <a:pt x="180399" y="1565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2444;p37">
              <a:extLst>
                <a:ext uri="{FF2B5EF4-FFF2-40B4-BE49-F238E27FC236}">
                  <a16:creationId xmlns:a16="http://schemas.microsoft.com/office/drawing/2014/main" id="{CC2A7561-5739-4461-A9D3-A619ED3D8D52}"/>
                </a:ext>
              </a:extLst>
            </p:cNvPr>
            <p:cNvSpPr/>
            <p:nvPr/>
          </p:nvSpPr>
          <p:spPr>
            <a:xfrm>
              <a:off x="5477912" y="2334380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2445;p37">
              <a:extLst>
                <a:ext uri="{FF2B5EF4-FFF2-40B4-BE49-F238E27FC236}">
                  <a16:creationId xmlns:a16="http://schemas.microsoft.com/office/drawing/2014/main" id="{0D586384-1B56-4305-8A2F-A30A01B1AC11}"/>
                </a:ext>
              </a:extLst>
            </p:cNvPr>
            <p:cNvSpPr/>
            <p:nvPr/>
          </p:nvSpPr>
          <p:spPr>
            <a:xfrm>
              <a:off x="5649377" y="2433536"/>
              <a:ext cx="568380" cy="381000"/>
            </a:xfrm>
            <a:custGeom>
              <a:avLst/>
              <a:gdLst/>
              <a:ahLst/>
              <a:cxnLst/>
              <a:rect l="l" t="t" r="r" b="b"/>
              <a:pathLst>
                <a:path w="568380" h="381000" extrusionOk="0">
                  <a:moveTo>
                    <a:pt x="568380" y="381000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568380" y="328803"/>
                  </a:lnTo>
                  <a:lnTo>
                    <a:pt x="568380" y="381000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2446;p37">
              <a:extLst>
                <a:ext uri="{FF2B5EF4-FFF2-40B4-BE49-F238E27FC236}">
                  <a16:creationId xmlns:a16="http://schemas.microsoft.com/office/drawing/2014/main" id="{1983DC38-2C8C-47FA-8492-18A75F305BE0}"/>
                </a:ext>
              </a:extLst>
            </p:cNvPr>
            <p:cNvSpPr/>
            <p:nvPr/>
          </p:nvSpPr>
          <p:spPr>
            <a:xfrm>
              <a:off x="5477912" y="241781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2447;p37">
              <a:extLst>
                <a:ext uri="{FF2B5EF4-FFF2-40B4-BE49-F238E27FC236}">
                  <a16:creationId xmlns:a16="http://schemas.microsoft.com/office/drawing/2014/main" id="{46F97349-9F5D-402B-8E96-E9E7AAA277F2}"/>
                </a:ext>
              </a:extLst>
            </p:cNvPr>
            <p:cNvSpPr/>
            <p:nvPr/>
          </p:nvSpPr>
          <p:spPr>
            <a:xfrm>
              <a:off x="5649377" y="2517070"/>
              <a:ext cx="171369" cy="151352"/>
            </a:xfrm>
            <a:custGeom>
              <a:avLst/>
              <a:gdLst/>
              <a:ahLst/>
              <a:cxnLst/>
              <a:rect l="l" t="t" r="r" b="b"/>
              <a:pathLst>
                <a:path w="171369" h="151352" extrusionOk="0">
                  <a:moveTo>
                    <a:pt x="171370" y="151352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71370" y="99155"/>
                  </a:lnTo>
                  <a:lnTo>
                    <a:pt x="171370" y="151352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2448;p37">
              <a:extLst>
                <a:ext uri="{FF2B5EF4-FFF2-40B4-BE49-F238E27FC236}">
                  <a16:creationId xmlns:a16="http://schemas.microsoft.com/office/drawing/2014/main" id="{80E18D49-02B7-401C-AD95-32D203356975}"/>
                </a:ext>
              </a:extLst>
            </p:cNvPr>
            <p:cNvSpPr/>
            <p:nvPr/>
          </p:nvSpPr>
          <p:spPr>
            <a:xfrm>
              <a:off x="5477912" y="2501354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2449;p37">
              <a:extLst>
                <a:ext uri="{FF2B5EF4-FFF2-40B4-BE49-F238E27FC236}">
                  <a16:creationId xmlns:a16="http://schemas.microsoft.com/office/drawing/2014/main" id="{53425AF7-80AC-4C69-B512-A5A412D863A4}"/>
                </a:ext>
              </a:extLst>
            </p:cNvPr>
            <p:cNvSpPr/>
            <p:nvPr/>
          </p:nvSpPr>
          <p:spPr>
            <a:xfrm>
              <a:off x="5649377" y="2600604"/>
              <a:ext cx="505174" cy="344424"/>
            </a:xfrm>
            <a:custGeom>
              <a:avLst/>
              <a:gdLst/>
              <a:ahLst/>
              <a:cxnLst/>
              <a:rect l="l" t="t" r="r" b="b"/>
              <a:pathLst>
                <a:path w="505174" h="344424" extrusionOk="0">
                  <a:moveTo>
                    <a:pt x="505174" y="344424"/>
                  </a:moveTo>
                  <a:lnTo>
                    <a:pt x="0" y="52102"/>
                  </a:lnTo>
                  <a:lnTo>
                    <a:pt x="0" y="0"/>
                  </a:lnTo>
                  <a:lnTo>
                    <a:pt x="505174" y="292227"/>
                  </a:lnTo>
                  <a:lnTo>
                    <a:pt x="505174" y="344424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2450;p37">
              <a:extLst>
                <a:ext uri="{FF2B5EF4-FFF2-40B4-BE49-F238E27FC236}">
                  <a16:creationId xmlns:a16="http://schemas.microsoft.com/office/drawing/2014/main" id="{8BBFAFD5-611B-4E52-8C23-3DDB07ED9878}"/>
                </a:ext>
              </a:extLst>
            </p:cNvPr>
            <p:cNvSpPr/>
            <p:nvPr/>
          </p:nvSpPr>
          <p:spPr>
            <a:xfrm>
              <a:off x="5477912" y="2250846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2451;p37">
              <a:extLst>
                <a:ext uri="{FF2B5EF4-FFF2-40B4-BE49-F238E27FC236}">
                  <a16:creationId xmlns:a16="http://schemas.microsoft.com/office/drawing/2014/main" id="{67F881B1-24DC-4262-A2EC-F14E13BCDB09}"/>
                </a:ext>
              </a:extLst>
            </p:cNvPr>
            <p:cNvSpPr/>
            <p:nvPr/>
          </p:nvSpPr>
          <p:spPr>
            <a:xfrm>
              <a:off x="5649377" y="2350001"/>
              <a:ext cx="478085" cy="328898"/>
            </a:xfrm>
            <a:custGeom>
              <a:avLst/>
              <a:gdLst/>
              <a:ahLst/>
              <a:cxnLst/>
              <a:rect l="l" t="t" r="r" b="b"/>
              <a:pathLst>
                <a:path w="478085" h="328898" extrusionOk="0">
                  <a:moveTo>
                    <a:pt x="478086" y="32889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78086" y="276701"/>
                  </a:lnTo>
                  <a:lnTo>
                    <a:pt x="478086" y="328898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2452;p37">
              <a:extLst>
                <a:ext uri="{FF2B5EF4-FFF2-40B4-BE49-F238E27FC236}">
                  <a16:creationId xmlns:a16="http://schemas.microsoft.com/office/drawing/2014/main" id="{20D9648F-657A-4C8F-95B0-44FC33C1BE14}"/>
                </a:ext>
              </a:extLst>
            </p:cNvPr>
            <p:cNvSpPr/>
            <p:nvPr/>
          </p:nvSpPr>
          <p:spPr>
            <a:xfrm>
              <a:off x="5477912" y="2584888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2453;p37">
              <a:extLst>
                <a:ext uri="{FF2B5EF4-FFF2-40B4-BE49-F238E27FC236}">
                  <a16:creationId xmlns:a16="http://schemas.microsoft.com/office/drawing/2014/main" id="{9B978540-6036-474C-A405-FC8363C8C499}"/>
                </a:ext>
              </a:extLst>
            </p:cNvPr>
            <p:cNvSpPr/>
            <p:nvPr/>
          </p:nvSpPr>
          <p:spPr>
            <a:xfrm>
              <a:off x="5649377" y="2684043"/>
              <a:ext cx="63110" cy="88773"/>
            </a:xfrm>
            <a:custGeom>
              <a:avLst/>
              <a:gdLst/>
              <a:ahLst/>
              <a:cxnLst/>
              <a:rect l="l" t="t" r="r" b="b"/>
              <a:pathLst>
                <a:path w="63110" h="88773" extrusionOk="0">
                  <a:moveTo>
                    <a:pt x="63111" y="88773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3111" y="36576"/>
                  </a:lnTo>
                  <a:lnTo>
                    <a:pt x="63111" y="887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2454;p37">
              <a:extLst>
                <a:ext uri="{FF2B5EF4-FFF2-40B4-BE49-F238E27FC236}">
                  <a16:creationId xmlns:a16="http://schemas.microsoft.com/office/drawing/2014/main" id="{4967D31B-FAF6-4BB5-865C-DA652611673C}"/>
                </a:ext>
              </a:extLst>
            </p:cNvPr>
            <p:cNvSpPr/>
            <p:nvPr/>
          </p:nvSpPr>
          <p:spPr>
            <a:xfrm>
              <a:off x="5477912" y="2751956"/>
              <a:ext cx="144376" cy="135636"/>
            </a:xfrm>
            <a:custGeom>
              <a:avLst/>
              <a:gdLst/>
              <a:ahLst/>
              <a:cxnLst/>
              <a:rect l="l" t="t" r="r" b="b"/>
              <a:pathLst>
                <a:path w="144376" h="135636" extrusionOk="0">
                  <a:moveTo>
                    <a:pt x="144376" y="135636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636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455;p37">
              <a:extLst>
                <a:ext uri="{FF2B5EF4-FFF2-40B4-BE49-F238E27FC236}">
                  <a16:creationId xmlns:a16="http://schemas.microsoft.com/office/drawing/2014/main" id="{78B58341-6AB3-4F6F-9948-317E5DB34A95}"/>
                </a:ext>
              </a:extLst>
            </p:cNvPr>
            <p:cNvSpPr/>
            <p:nvPr/>
          </p:nvSpPr>
          <p:spPr>
            <a:xfrm>
              <a:off x="5649377" y="2851112"/>
              <a:ext cx="117287" cy="120014"/>
            </a:xfrm>
            <a:custGeom>
              <a:avLst/>
              <a:gdLst/>
              <a:ahLst/>
              <a:cxnLst/>
              <a:rect l="l" t="t" r="r" b="b"/>
              <a:pathLst>
                <a:path w="117287" h="120014" extrusionOk="0">
                  <a:moveTo>
                    <a:pt x="117288" y="120015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17288" y="67818"/>
                  </a:lnTo>
                  <a:lnTo>
                    <a:pt x="117288" y="120015"/>
                  </a:ln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456;p37">
              <a:extLst>
                <a:ext uri="{FF2B5EF4-FFF2-40B4-BE49-F238E27FC236}">
                  <a16:creationId xmlns:a16="http://schemas.microsoft.com/office/drawing/2014/main" id="{DDE42D98-BD55-4EBF-BB9A-4F52C7F79382}"/>
                </a:ext>
              </a:extLst>
            </p:cNvPr>
            <p:cNvSpPr/>
            <p:nvPr/>
          </p:nvSpPr>
          <p:spPr>
            <a:xfrm>
              <a:off x="5477912" y="2835395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457;p37">
              <a:extLst>
                <a:ext uri="{FF2B5EF4-FFF2-40B4-BE49-F238E27FC236}">
                  <a16:creationId xmlns:a16="http://schemas.microsoft.com/office/drawing/2014/main" id="{14295E04-8F3C-428F-BFC5-999F72D8E5AD}"/>
                </a:ext>
              </a:extLst>
            </p:cNvPr>
            <p:cNvSpPr/>
            <p:nvPr/>
          </p:nvSpPr>
          <p:spPr>
            <a:xfrm>
              <a:off x="5649377" y="2934646"/>
              <a:ext cx="306716" cy="229647"/>
            </a:xfrm>
            <a:custGeom>
              <a:avLst/>
              <a:gdLst/>
              <a:ahLst/>
              <a:cxnLst/>
              <a:rect l="l" t="t" r="r" b="b"/>
              <a:pathLst>
                <a:path w="306716" h="229647" extrusionOk="0">
                  <a:moveTo>
                    <a:pt x="306716" y="229648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306716" y="177451"/>
                  </a:lnTo>
                  <a:lnTo>
                    <a:pt x="306716" y="229648"/>
                  </a:lnTo>
                  <a:close/>
                </a:path>
              </a:pathLst>
            </a:custGeom>
            <a:solidFill>
              <a:srgbClr val="FF86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458;p37">
              <a:extLst>
                <a:ext uri="{FF2B5EF4-FFF2-40B4-BE49-F238E27FC236}">
                  <a16:creationId xmlns:a16="http://schemas.microsoft.com/office/drawing/2014/main" id="{427B855F-9678-4F1B-81B0-888F874964D6}"/>
                </a:ext>
              </a:extLst>
            </p:cNvPr>
            <p:cNvSpPr/>
            <p:nvPr/>
          </p:nvSpPr>
          <p:spPr>
            <a:xfrm>
              <a:off x="5477912" y="2918929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459;p37">
              <a:extLst>
                <a:ext uri="{FF2B5EF4-FFF2-40B4-BE49-F238E27FC236}">
                  <a16:creationId xmlns:a16="http://schemas.microsoft.com/office/drawing/2014/main" id="{304FA120-B496-4CE8-80DA-0BB029FDF05C}"/>
                </a:ext>
              </a:extLst>
            </p:cNvPr>
            <p:cNvSpPr/>
            <p:nvPr/>
          </p:nvSpPr>
          <p:spPr>
            <a:xfrm>
              <a:off x="5649377" y="3018085"/>
              <a:ext cx="487115" cy="334137"/>
            </a:xfrm>
            <a:custGeom>
              <a:avLst/>
              <a:gdLst/>
              <a:ahLst/>
              <a:cxnLst/>
              <a:rect l="l" t="t" r="r" b="b"/>
              <a:pathLst>
                <a:path w="487115" h="334137" extrusionOk="0">
                  <a:moveTo>
                    <a:pt x="487115" y="334137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487115" y="281940"/>
                  </a:lnTo>
                  <a:lnTo>
                    <a:pt x="487115" y="334137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460;p37">
              <a:extLst>
                <a:ext uri="{FF2B5EF4-FFF2-40B4-BE49-F238E27FC236}">
                  <a16:creationId xmlns:a16="http://schemas.microsoft.com/office/drawing/2014/main" id="{C5E3C0B4-9502-4995-BD66-6D56FB9FFDD7}"/>
                </a:ext>
              </a:extLst>
            </p:cNvPr>
            <p:cNvSpPr/>
            <p:nvPr/>
          </p:nvSpPr>
          <p:spPr>
            <a:xfrm>
              <a:off x="5477912" y="2668422"/>
              <a:ext cx="144376" cy="135731"/>
            </a:xfrm>
            <a:custGeom>
              <a:avLst/>
              <a:gdLst/>
              <a:ahLst/>
              <a:cxnLst/>
              <a:rect l="l" t="t" r="r" b="b"/>
              <a:pathLst>
                <a:path w="144376" h="135731" extrusionOk="0">
                  <a:moveTo>
                    <a:pt x="144376" y="135731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144376" y="83534"/>
                  </a:lnTo>
                  <a:lnTo>
                    <a:pt x="144376" y="135731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461;p37">
              <a:extLst>
                <a:ext uri="{FF2B5EF4-FFF2-40B4-BE49-F238E27FC236}">
                  <a16:creationId xmlns:a16="http://schemas.microsoft.com/office/drawing/2014/main" id="{2F8B2C63-7DB5-4C6C-AEB4-C17ED8343D4F}"/>
                </a:ext>
              </a:extLst>
            </p:cNvPr>
            <p:cNvSpPr/>
            <p:nvPr/>
          </p:nvSpPr>
          <p:spPr>
            <a:xfrm>
              <a:off x="5649377" y="2767577"/>
              <a:ext cx="613432" cy="407193"/>
            </a:xfrm>
            <a:custGeom>
              <a:avLst/>
              <a:gdLst/>
              <a:ahLst/>
              <a:cxnLst/>
              <a:rect l="l" t="t" r="r" b="b"/>
              <a:pathLst>
                <a:path w="613432" h="407193" extrusionOk="0">
                  <a:moveTo>
                    <a:pt x="613433" y="407194"/>
                  </a:moveTo>
                  <a:lnTo>
                    <a:pt x="0" y="52197"/>
                  </a:lnTo>
                  <a:lnTo>
                    <a:pt x="0" y="0"/>
                  </a:lnTo>
                  <a:lnTo>
                    <a:pt x="613433" y="354902"/>
                  </a:lnTo>
                  <a:lnTo>
                    <a:pt x="613433" y="407194"/>
                  </a:lnTo>
                  <a:close/>
                </a:path>
              </a:pathLst>
            </a:custGeom>
            <a:solidFill>
              <a:srgbClr val="4D3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462;p37">
              <a:extLst>
                <a:ext uri="{FF2B5EF4-FFF2-40B4-BE49-F238E27FC236}">
                  <a16:creationId xmlns:a16="http://schemas.microsoft.com/office/drawing/2014/main" id="{45BD9A15-19EA-46C2-BDA7-278596149F3A}"/>
                </a:ext>
              </a:extLst>
            </p:cNvPr>
            <p:cNvSpPr/>
            <p:nvPr/>
          </p:nvSpPr>
          <p:spPr>
            <a:xfrm>
              <a:off x="1926580" y="1674106"/>
              <a:ext cx="1230952" cy="1017480"/>
            </a:xfrm>
            <a:custGeom>
              <a:avLst/>
              <a:gdLst/>
              <a:ahLst/>
              <a:cxnLst/>
              <a:rect l="l" t="t" r="r" b="b"/>
              <a:pathLst>
                <a:path w="1230952" h="1017480" extrusionOk="0">
                  <a:moveTo>
                    <a:pt x="342929" y="947072"/>
                  </a:moveTo>
                  <a:lnTo>
                    <a:pt x="256246" y="902495"/>
                  </a:lnTo>
                  <a:lnTo>
                    <a:pt x="74612" y="1007270"/>
                  </a:lnTo>
                  <a:cubicBezTo>
                    <a:pt x="33457" y="1031082"/>
                    <a:pt x="0" y="1011842"/>
                    <a:pt x="0" y="964122"/>
                  </a:cubicBezTo>
                  <a:lnTo>
                    <a:pt x="0" y="765811"/>
                  </a:lnTo>
                  <a:cubicBezTo>
                    <a:pt x="2848" y="713186"/>
                    <a:pt x="30561" y="665065"/>
                    <a:pt x="74612" y="636271"/>
                  </a:cubicBezTo>
                  <a:lnTo>
                    <a:pt x="1156341" y="10193"/>
                  </a:lnTo>
                  <a:cubicBezTo>
                    <a:pt x="1197496" y="-13620"/>
                    <a:pt x="1230953" y="5716"/>
                    <a:pt x="1230953" y="53341"/>
                  </a:cubicBezTo>
                  <a:lnTo>
                    <a:pt x="1230953" y="252318"/>
                  </a:lnTo>
                  <a:cubicBezTo>
                    <a:pt x="1228101" y="304944"/>
                    <a:pt x="1200395" y="353064"/>
                    <a:pt x="1156341" y="381859"/>
                  </a:cubicBezTo>
                  <a:lnTo>
                    <a:pt x="429042" y="802292"/>
                  </a:lnTo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463;p37">
              <a:extLst>
                <a:ext uri="{FF2B5EF4-FFF2-40B4-BE49-F238E27FC236}">
                  <a16:creationId xmlns:a16="http://schemas.microsoft.com/office/drawing/2014/main" id="{C3870783-56F9-4189-8E0D-F223FF665CC7}"/>
                </a:ext>
              </a:extLst>
            </p:cNvPr>
            <p:cNvSpPr/>
            <p:nvPr/>
          </p:nvSpPr>
          <p:spPr>
            <a:xfrm>
              <a:off x="3112195" y="1676584"/>
              <a:ext cx="59119" cy="52197"/>
            </a:xfrm>
            <a:custGeom>
              <a:avLst/>
              <a:gdLst/>
              <a:ahLst/>
              <a:cxnLst/>
              <a:rect l="l" t="t" r="r" b="b"/>
              <a:pathLst>
                <a:path w="59119" h="52197" extrusionOk="0">
                  <a:moveTo>
                    <a:pt x="18249" y="0"/>
                  </a:moveTo>
                  <a:lnTo>
                    <a:pt x="59119" y="16574"/>
                  </a:lnTo>
                  <a:lnTo>
                    <a:pt x="24522" y="52197"/>
                  </a:lnTo>
                  <a:lnTo>
                    <a:pt x="0" y="12859"/>
                  </a:lnTo>
                  <a:lnTo>
                    <a:pt x="18249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464;p37">
              <a:extLst>
                <a:ext uri="{FF2B5EF4-FFF2-40B4-BE49-F238E27FC236}">
                  <a16:creationId xmlns:a16="http://schemas.microsoft.com/office/drawing/2014/main" id="{2888F694-6CA2-42F3-AB1F-87F8913B80AF}"/>
                </a:ext>
              </a:extLst>
            </p:cNvPr>
            <p:cNvSpPr/>
            <p:nvPr/>
          </p:nvSpPr>
          <p:spPr>
            <a:xfrm>
              <a:off x="2269509" y="2593746"/>
              <a:ext cx="43151" cy="44767"/>
            </a:xfrm>
            <a:custGeom>
              <a:avLst/>
              <a:gdLst/>
              <a:ahLst/>
              <a:cxnLst/>
              <a:rect l="l" t="t" r="r" b="b"/>
              <a:pathLst>
                <a:path w="43151" h="44767" extrusionOk="0">
                  <a:moveTo>
                    <a:pt x="0" y="27432"/>
                  </a:moveTo>
                  <a:lnTo>
                    <a:pt x="43056" y="44767"/>
                  </a:lnTo>
                  <a:lnTo>
                    <a:pt x="43151" y="7620"/>
                  </a:lnTo>
                  <a:lnTo>
                    <a:pt x="5038" y="0"/>
                  </a:lnTo>
                  <a:lnTo>
                    <a:pt x="0" y="27432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465;p37">
              <a:extLst>
                <a:ext uri="{FF2B5EF4-FFF2-40B4-BE49-F238E27FC236}">
                  <a16:creationId xmlns:a16="http://schemas.microsoft.com/office/drawing/2014/main" id="{2F2685F3-966E-43CA-8329-A27D68074E5E}"/>
                </a:ext>
              </a:extLst>
            </p:cNvPr>
            <p:cNvSpPr/>
            <p:nvPr/>
          </p:nvSpPr>
          <p:spPr>
            <a:xfrm>
              <a:off x="1950116" y="2650325"/>
              <a:ext cx="58584" cy="57547"/>
            </a:xfrm>
            <a:custGeom>
              <a:avLst/>
              <a:gdLst/>
              <a:ahLst/>
              <a:cxnLst/>
              <a:rect l="l" t="t" r="r" b="b"/>
              <a:pathLst>
                <a:path w="58584" h="57547" extrusionOk="0">
                  <a:moveTo>
                    <a:pt x="48415" y="57150"/>
                  </a:moveTo>
                  <a:cubicBezTo>
                    <a:pt x="50030" y="60579"/>
                    <a:pt x="1747" y="40767"/>
                    <a:pt x="36" y="38100"/>
                  </a:cubicBezTo>
                  <a:cubicBezTo>
                    <a:pt x="-1675" y="35433"/>
                    <a:pt x="58585" y="0"/>
                    <a:pt x="5858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466;p37">
              <a:extLst>
                <a:ext uri="{FF2B5EF4-FFF2-40B4-BE49-F238E27FC236}">
                  <a16:creationId xmlns:a16="http://schemas.microsoft.com/office/drawing/2014/main" id="{AAA831B1-4B01-428A-B89C-F8F54416EAC3}"/>
                </a:ext>
              </a:extLst>
            </p:cNvPr>
            <p:cNvSpPr/>
            <p:nvPr/>
          </p:nvSpPr>
          <p:spPr>
            <a:xfrm>
              <a:off x="1969256" y="1691533"/>
              <a:ext cx="1231332" cy="1017436"/>
            </a:xfrm>
            <a:custGeom>
              <a:avLst/>
              <a:gdLst/>
              <a:ahLst/>
              <a:cxnLst/>
              <a:rect l="l" t="t" r="r" b="b"/>
              <a:pathLst>
                <a:path w="1231332" h="1017436" extrusionOk="0">
                  <a:moveTo>
                    <a:pt x="429422" y="802106"/>
                  </a:moveTo>
                  <a:lnTo>
                    <a:pt x="1156721" y="381386"/>
                  </a:lnTo>
                  <a:cubicBezTo>
                    <a:pt x="1200737" y="352554"/>
                    <a:pt x="1228443" y="304462"/>
                    <a:pt x="1231333" y="251846"/>
                  </a:cubicBezTo>
                  <a:lnTo>
                    <a:pt x="1231333" y="53250"/>
                  </a:lnTo>
                  <a:cubicBezTo>
                    <a:pt x="1231333" y="5625"/>
                    <a:pt x="1197876" y="-13425"/>
                    <a:pt x="1156721" y="10007"/>
                  </a:cubicBezTo>
                  <a:lnTo>
                    <a:pt x="74612" y="636085"/>
                  </a:lnTo>
                  <a:cubicBezTo>
                    <a:pt x="30584" y="664898"/>
                    <a:pt x="2878" y="713009"/>
                    <a:pt x="0" y="765625"/>
                  </a:cubicBezTo>
                  <a:lnTo>
                    <a:pt x="0" y="964221"/>
                  </a:lnTo>
                  <a:cubicBezTo>
                    <a:pt x="0" y="1011846"/>
                    <a:pt x="33457" y="1030896"/>
                    <a:pt x="74612" y="1007369"/>
                  </a:cubicBezTo>
                  <a:lnTo>
                    <a:pt x="256246" y="902594"/>
                  </a:lnTo>
                  <a:lnTo>
                    <a:pt x="343309" y="94726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467;p37">
              <a:extLst>
                <a:ext uri="{FF2B5EF4-FFF2-40B4-BE49-F238E27FC236}">
                  <a16:creationId xmlns:a16="http://schemas.microsoft.com/office/drawing/2014/main" id="{6608957B-E7C6-4E8C-8087-289D866739B5}"/>
                </a:ext>
              </a:extLst>
            </p:cNvPr>
            <p:cNvSpPr/>
            <p:nvPr/>
          </p:nvSpPr>
          <p:spPr>
            <a:xfrm>
              <a:off x="2066299" y="1805171"/>
              <a:ext cx="1037246" cy="669226"/>
            </a:xfrm>
            <a:custGeom>
              <a:avLst/>
              <a:gdLst/>
              <a:ahLst/>
              <a:cxnLst/>
              <a:rect l="l" t="t" r="r" b="b"/>
              <a:pathLst>
                <a:path w="1037246" h="669226" extrusionOk="0">
                  <a:moveTo>
                    <a:pt x="1037247" y="69152"/>
                  </a:moveTo>
                  <a:lnTo>
                    <a:pt x="0" y="669227"/>
                  </a:lnTo>
                  <a:lnTo>
                    <a:pt x="0" y="600170"/>
                  </a:lnTo>
                  <a:lnTo>
                    <a:pt x="1037247" y="0"/>
                  </a:lnTo>
                  <a:lnTo>
                    <a:pt x="1037247" y="691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468;p37">
              <a:extLst>
                <a:ext uri="{FF2B5EF4-FFF2-40B4-BE49-F238E27FC236}">
                  <a16:creationId xmlns:a16="http://schemas.microsoft.com/office/drawing/2014/main" id="{5FB46B90-829E-41AC-BE83-D5D5F4459C87}"/>
                </a:ext>
              </a:extLst>
            </p:cNvPr>
            <p:cNvSpPr/>
            <p:nvPr/>
          </p:nvSpPr>
          <p:spPr>
            <a:xfrm>
              <a:off x="2066299" y="2133308"/>
              <a:ext cx="679110" cy="462057"/>
            </a:xfrm>
            <a:custGeom>
              <a:avLst/>
              <a:gdLst/>
              <a:ahLst/>
              <a:cxnLst/>
              <a:rect l="l" t="t" r="r" b="b"/>
              <a:pathLst>
                <a:path w="679110" h="462057" extrusionOk="0">
                  <a:moveTo>
                    <a:pt x="679110" y="69151"/>
                  </a:moveTo>
                  <a:lnTo>
                    <a:pt x="0" y="462058"/>
                  </a:lnTo>
                  <a:lnTo>
                    <a:pt x="0" y="392906"/>
                  </a:lnTo>
                  <a:lnTo>
                    <a:pt x="679110" y="0"/>
                  </a:lnTo>
                  <a:lnTo>
                    <a:pt x="679110" y="691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" name="Google Shape;2469;p37">
              <a:extLst>
                <a:ext uri="{FF2B5EF4-FFF2-40B4-BE49-F238E27FC236}">
                  <a16:creationId xmlns:a16="http://schemas.microsoft.com/office/drawing/2014/main" id="{F4AAEC74-988A-4486-9A13-0D4BBEDF937F}"/>
                </a:ext>
              </a:extLst>
            </p:cNvPr>
            <p:cNvGrpSpPr/>
            <p:nvPr/>
          </p:nvGrpSpPr>
          <p:grpSpPr>
            <a:xfrm>
              <a:off x="4146745" y="1006881"/>
              <a:ext cx="330894" cy="250785"/>
              <a:chOff x="6621095" y="1452181"/>
              <a:chExt cx="330894" cy="250785"/>
            </a:xfrm>
          </p:grpSpPr>
          <p:sp>
            <p:nvSpPr>
              <p:cNvPr id="220" name="Google Shape;2470;p37">
                <a:extLst>
                  <a:ext uri="{FF2B5EF4-FFF2-40B4-BE49-F238E27FC236}">
                    <a16:creationId xmlns:a16="http://schemas.microsoft.com/office/drawing/2014/main" id="{DB47020E-A018-43A3-94BE-3B8A3E84036D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471;p37">
                <a:extLst>
                  <a:ext uri="{FF2B5EF4-FFF2-40B4-BE49-F238E27FC236}">
                    <a16:creationId xmlns:a16="http://schemas.microsoft.com/office/drawing/2014/main" id="{66BE9F9F-AF3C-44AF-ACCE-EBCE6FEFC52B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472;p37">
                <a:extLst>
                  <a:ext uri="{FF2B5EF4-FFF2-40B4-BE49-F238E27FC236}">
                    <a16:creationId xmlns:a16="http://schemas.microsoft.com/office/drawing/2014/main" id="{71C7E0F7-269D-491A-8B4E-C27994823443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473;p37">
                <a:extLst>
                  <a:ext uri="{FF2B5EF4-FFF2-40B4-BE49-F238E27FC236}">
                    <a16:creationId xmlns:a16="http://schemas.microsoft.com/office/drawing/2014/main" id="{A5E40D3D-5836-4715-9C0C-6B9CE2ED5526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474;p37">
                <a:extLst>
                  <a:ext uri="{FF2B5EF4-FFF2-40B4-BE49-F238E27FC236}">
                    <a16:creationId xmlns:a16="http://schemas.microsoft.com/office/drawing/2014/main" id="{654A8691-5944-4A5B-B699-3C6361EB73DB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475;p37">
              <a:extLst>
                <a:ext uri="{FF2B5EF4-FFF2-40B4-BE49-F238E27FC236}">
                  <a16:creationId xmlns:a16="http://schemas.microsoft.com/office/drawing/2014/main" id="{27E1FE19-50D8-4714-8FBC-CE36E0C328E8}"/>
                </a:ext>
              </a:extLst>
            </p:cNvPr>
            <p:cNvSpPr/>
            <p:nvPr/>
          </p:nvSpPr>
          <p:spPr>
            <a:xfrm>
              <a:off x="4444588" y="826743"/>
              <a:ext cx="153590" cy="431871"/>
            </a:xfrm>
            <a:custGeom>
              <a:avLst/>
              <a:gdLst/>
              <a:ahLst/>
              <a:cxnLst/>
              <a:rect l="l" t="t" r="r" b="b"/>
              <a:pathLst>
                <a:path w="153590" h="431871" extrusionOk="0">
                  <a:moveTo>
                    <a:pt x="11570" y="362351"/>
                  </a:moveTo>
                  <a:cubicBezTo>
                    <a:pt x="19754" y="356891"/>
                    <a:pt x="28299" y="351990"/>
                    <a:pt x="37138" y="347682"/>
                  </a:cubicBezTo>
                  <a:cubicBezTo>
                    <a:pt x="45379" y="345048"/>
                    <a:pt x="52878" y="340475"/>
                    <a:pt x="58999" y="334347"/>
                  </a:cubicBezTo>
                  <a:cubicBezTo>
                    <a:pt x="66983" y="326537"/>
                    <a:pt x="80099" y="296819"/>
                    <a:pt x="89509" y="267672"/>
                  </a:cubicBezTo>
                  <a:cubicBezTo>
                    <a:pt x="98871" y="234986"/>
                    <a:pt x="102568" y="200933"/>
                    <a:pt x="100439" y="166993"/>
                  </a:cubicBezTo>
                  <a:cubicBezTo>
                    <a:pt x="96542" y="126321"/>
                    <a:pt x="81905" y="69457"/>
                    <a:pt x="78198" y="46121"/>
                  </a:cubicBezTo>
                  <a:cubicBezTo>
                    <a:pt x="74491" y="22785"/>
                    <a:pt x="82000" y="13355"/>
                    <a:pt x="92930" y="4782"/>
                  </a:cubicBezTo>
                  <a:cubicBezTo>
                    <a:pt x="105667" y="-5314"/>
                    <a:pt x="123250" y="-837"/>
                    <a:pt x="132660" y="31929"/>
                  </a:cubicBezTo>
                  <a:cubicBezTo>
                    <a:pt x="144779" y="77261"/>
                    <a:pt x="151793" y="123811"/>
                    <a:pt x="153570" y="170708"/>
                  </a:cubicBezTo>
                  <a:cubicBezTo>
                    <a:pt x="153960" y="205545"/>
                    <a:pt x="148599" y="240208"/>
                    <a:pt x="137698" y="273292"/>
                  </a:cubicBezTo>
                  <a:cubicBezTo>
                    <a:pt x="128012" y="301634"/>
                    <a:pt x="114924" y="328691"/>
                    <a:pt x="98728" y="353874"/>
                  </a:cubicBezTo>
                  <a:cubicBezTo>
                    <a:pt x="94261" y="361398"/>
                    <a:pt x="92740" y="368161"/>
                    <a:pt x="85897" y="383592"/>
                  </a:cubicBezTo>
                  <a:cubicBezTo>
                    <a:pt x="79329" y="399096"/>
                    <a:pt x="69083" y="412763"/>
                    <a:pt x="56052" y="423406"/>
                  </a:cubicBezTo>
                  <a:cubicBezTo>
                    <a:pt x="44647" y="431598"/>
                    <a:pt x="39229" y="432931"/>
                    <a:pt x="36473" y="431217"/>
                  </a:cubicBezTo>
                  <a:cubicBezTo>
                    <a:pt x="33716" y="429502"/>
                    <a:pt x="33811" y="425597"/>
                    <a:pt x="38659" y="421692"/>
                  </a:cubicBezTo>
                  <a:cubicBezTo>
                    <a:pt x="46747" y="415317"/>
                    <a:pt x="53638" y="407542"/>
                    <a:pt x="58999" y="398736"/>
                  </a:cubicBezTo>
                  <a:cubicBezTo>
                    <a:pt x="58999" y="398736"/>
                    <a:pt x="49019" y="408833"/>
                    <a:pt x="42461" y="414357"/>
                  </a:cubicBezTo>
                  <a:cubicBezTo>
                    <a:pt x="36691" y="419245"/>
                    <a:pt x="30295" y="423344"/>
                    <a:pt x="23451" y="426549"/>
                  </a:cubicBezTo>
                  <a:cubicBezTo>
                    <a:pt x="16798" y="429502"/>
                    <a:pt x="7483" y="423787"/>
                    <a:pt x="12236" y="419310"/>
                  </a:cubicBezTo>
                  <a:cubicBezTo>
                    <a:pt x="16988" y="414834"/>
                    <a:pt x="21740" y="412548"/>
                    <a:pt x="31245" y="404261"/>
                  </a:cubicBezTo>
                  <a:cubicBezTo>
                    <a:pt x="36359" y="399914"/>
                    <a:pt x="40921" y="394956"/>
                    <a:pt x="44837" y="389497"/>
                  </a:cubicBezTo>
                  <a:cubicBezTo>
                    <a:pt x="38146" y="394658"/>
                    <a:pt x="31064" y="399276"/>
                    <a:pt x="23641" y="403308"/>
                  </a:cubicBezTo>
                  <a:cubicBezTo>
                    <a:pt x="17910" y="406783"/>
                    <a:pt x="11333" y="408597"/>
                    <a:pt x="4632" y="408547"/>
                  </a:cubicBezTo>
                  <a:cubicBezTo>
                    <a:pt x="1115" y="408547"/>
                    <a:pt x="-3162" y="403404"/>
                    <a:pt x="3491" y="399022"/>
                  </a:cubicBezTo>
                  <a:cubicBezTo>
                    <a:pt x="12635" y="394058"/>
                    <a:pt x="21161" y="388014"/>
                    <a:pt x="28869" y="381020"/>
                  </a:cubicBezTo>
                  <a:cubicBezTo>
                    <a:pt x="36187" y="373781"/>
                    <a:pt x="40275" y="367590"/>
                    <a:pt x="38374" y="367494"/>
                  </a:cubicBezTo>
                  <a:cubicBezTo>
                    <a:pt x="36473" y="367399"/>
                    <a:pt x="32290" y="371876"/>
                    <a:pt x="23736" y="374638"/>
                  </a:cubicBezTo>
                  <a:cubicBezTo>
                    <a:pt x="15182" y="377400"/>
                    <a:pt x="5963" y="374638"/>
                    <a:pt x="4727" y="370161"/>
                  </a:cubicBezTo>
                  <a:cubicBezTo>
                    <a:pt x="3491" y="365685"/>
                    <a:pt x="3586" y="366256"/>
                    <a:pt x="11570" y="36235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476;p37">
              <a:extLst>
                <a:ext uri="{FF2B5EF4-FFF2-40B4-BE49-F238E27FC236}">
                  <a16:creationId xmlns:a16="http://schemas.microsoft.com/office/drawing/2014/main" id="{9052C5C2-8B82-40B2-AAF4-26CD3215F6F3}"/>
                </a:ext>
              </a:extLst>
            </p:cNvPr>
            <p:cNvSpPr/>
            <p:nvPr/>
          </p:nvSpPr>
          <p:spPr>
            <a:xfrm>
              <a:off x="4515562" y="822838"/>
              <a:ext cx="88583" cy="120566"/>
            </a:xfrm>
            <a:custGeom>
              <a:avLst/>
              <a:gdLst/>
              <a:ahLst/>
              <a:cxnLst/>
              <a:rect l="l" t="t" r="r" b="b"/>
              <a:pathLst>
                <a:path w="88583" h="120566" extrusionOk="0">
                  <a:moveTo>
                    <a:pt x="88584" y="96127"/>
                  </a:moveTo>
                  <a:cubicBezTo>
                    <a:pt x="88584" y="96127"/>
                    <a:pt x="56458" y="128131"/>
                    <a:pt x="18534" y="118892"/>
                  </a:cubicBezTo>
                  <a:cubicBezTo>
                    <a:pt x="13117" y="115177"/>
                    <a:pt x="0" y="40406"/>
                    <a:pt x="0" y="40406"/>
                  </a:cubicBezTo>
                  <a:cubicBezTo>
                    <a:pt x="0" y="40406"/>
                    <a:pt x="0" y="-1028"/>
                    <a:pt x="31746" y="20"/>
                  </a:cubicBezTo>
                  <a:cubicBezTo>
                    <a:pt x="63491" y="1067"/>
                    <a:pt x="88584" y="96127"/>
                    <a:pt x="88584" y="961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1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671513" y="1337860"/>
            <a:ext cx="330973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사용하면서 한명이 관리를 하지않고 여럿이 작업하고 올리다 보니 나중에 마스터가 망가져 전날 작업본으로 다시 수정하는 사태가 발생했습니다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후 한명이 관리를 맡으며 마스터가 망가지는 일이 없도록 하였습니다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Trouble Shooting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AA0380-3375-44DC-A433-DEAEB53EA833}"/>
              </a:ext>
            </a:extLst>
          </p:cNvPr>
          <p:cNvSpPr/>
          <p:nvPr/>
        </p:nvSpPr>
        <p:spPr>
          <a:xfrm>
            <a:off x="4438784" y="1337859"/>
            <a:ext cx="330973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프론트엔드에서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부트스트랩을 이용하여 페이지를 구현할 때  원하는 레이아웃을 만들기 위해 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수정하다가 다른 곳에 들어가는 스타일과 겹쳐 디자인이 틀어지는 부분이 발생했습니다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부분은 겹치는 스타일 네임을 바꿔주거나 겹치는 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제거하여 해결하였습니다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600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28CDF68-50B8-4037-9AB1-DA05487FF2C9}"/>
              </a:ext>
            </a:extLst>
          </p:cNvPr>
          <p:cNvSpPr/>
          <p:nvPr/>
        </p:nvSpPr>
        <p:spPr>
          <a:xfrm>
            <a:off x="8206055" y="1337858"/>
            <a:ext cx="3309734" cy="51349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안드로이드 어플을 제작하면서 오타나 기능을 구현할 때 지원하지 않는 기능을 사용하면 어플이 구동이 되지않거나 드롭다운 현상이 나타나 안드로이드 제작 시에는 기능 하나를 추가할 때마다 단위 테스트를 하며 해결하였습니다</a:t>
            </a:r>
            <a:r>
              <a: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r>
              <a:rPr lang="ko-KR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887C8A-E78F-4FFC-A0E2-4DCCB40A6AA3}"/>
              </a:ext>
            </a:extLst>
          </p:cNvPr>
          <p:cNvSpPr/>
          <p:nvPr/>
        </p:nvSpPr>
        <p:spPr>
          <a:xfrm>
            <a:off x="671513" y="1337858"/>
            <a:ext cx="2120900" cy="393700"/>
          </a:xfrm>
          <a:prstGeom prst="rect">
            <a:avLst/>
          </a:prstGeom>
          <a:solidFill>
            <a:srgbClr val="C2B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Git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허브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7DCA9C7-3EE4-4857-A374-0E818874EF5E}"/>
              </a:ext>
            </a:extLst>
          </p:cNvPr>
          <p:cNvSpPr/>
          <p:nvPr/>
        </p:nvSpPr>
        <p:spPr>
          <a:xfrm>
            <a:off x="4438784" y="1337858"/>
            <a:ext cx="2120899" cy="393700"/>
          </a:xfrm>
          <a:prstGeom prst="rect">
            <a:avLst/>
          </a:prstGeom>
          <a:solidFill>
            <a:srgbClr val="EFBF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CSS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F380780-3470-4407-B663-00DB1DD3A916}"/>
              </a:ext>
            </a:extLst>
          </p:cNvPr>
          <p:cNvSpPr/>
          <p:nvPr/>
        </p:nvSpPr>
        <p:spPr>
          <a:xfrm>
            <a:off x="8206054" y="1337858"/>
            <a:ext cx="2120900" cy="393700"/>
          </a:xfrm>
          <a:prstGeom prst="rect">
            <a:avLst/>
          </a:prstGeom>
          <a:solidFill>
            <a:srgbClr val="C2B3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396770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399558"/>
              </p:ext>
            </p:extLst>
          </p:nvPr>
        </p:nvGraphicFramePr>
        <p:xfrm>
          <a:off x="1121727" y="1588307"/>
          <a:ext cx="9948545" cy="44661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4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2099"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조 원</a:t>
                      </a:r>
                      <a:endParaRPr lang="en-US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8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내 용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PM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이민규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전체적인 일정을 관리하는데 어려움이 있었지만 주어진 임무를 열심히 수행해 준 팀원들 덕분에 계획했던 일정기한 내에 프로젝트를 마무리 할 수 있었습니다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김충식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진행하면서 설계부분을 급하게 처리하고 초반부에 구현단계로 넘어간 것이 많이 안타까웠으면 발목이 잡힌 것 같습니다. 매번 수정사항들이 많았으며 설계부분이 단단하지 않아 개발속도가 붙지않았습니다. 늦게 스타트하더라도 설계부분의 중요성을 </a:t>
                      </a:r>
                      <a:r>
                        <a:rPr lang="ko-KR" altLang="en-US" sz="1000" dirty="0" err="1"/>
                        <a:t>깨달았습니다</a:t>
                      </a:r>
                      <a:r>
                        <a:rPr lang="ko-KR" altLang="en-US" sz="1000" dirty="0"/>
                        <a:t>.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696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남이준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교육을 받는 동안에 다 할 수 있을 거 같았지만, 하나하나 페이지를 만드는데 많은 시간이 소요 되는 것을 느끼게 되었고, 또한 막히는 부분 많이 있었습니다. 하지만 팀원들의  도움으로 어려운 상황에 부딪히게 되었을 때, 막힘 없이 진행 할 수 있었고, 정해진 시간내에 프로젝트를 마무리 할 수 있었다. 다시한번 협업의 중요성을 깨우치는 중요한 계기가 되어 좋았습니다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김미현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이번 프로젝트를 통해서 협업의 힘과 의사소통의 중요성을 크게 느꼈습니다. 설계부터 구현까지 혼자 시작했다면 매우 힘들었을 과정이 팀원들과 소통하고 업무를 분담하였기에 무사히 마칠 수 있었다고 생각합니다. 개발자로서 가져야할 협력의 자세와 소통의 중요성을 배울 수 있었던 기회라고 느꼈습니다. 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Crew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금동진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수업을 복습하며 공부해왔을 때만 해도 수업내용을 다 잘 사용할 줄 알았는데 막상 직접 새로 만들어보니 수업 내용만 복습한다고 잘 사용할 수 있는 것이 아니라 내가 직접 만들어봐야 한다는 것을 </a:t>
                      </a:r>
                      <a:r>
                        <a:rPr lang="ko-KR" altLang="en-US" sz="1000" dirty="0" err="1"/>
                        <a:t>깨달았고</a:t>
                      </a:r>
                      <a:r>
                        <a:rPr lang="ko-KR" altLang="en-US" sz="1000" dirty="0"/>
                        <a:t> 프로젝트는 혼자가 아닌 함께하는 것이기 때문에 서로 존중을 하고 단합이 잘 되야 된다는 것을 알았다. 더욱 성장하는 개발자가 되기 위해 더 노력 하겠습니다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448467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Crew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도준오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프로젝트를 되돌아 보면 복습하고 </a:t>
                      </a:r>
                      <a:r>
                        <a:rPr lang="ko-KR" altLang="en-US" sz="1000" dirty="0" err="1"/>
                        <a:t>정상하는</a:t>
                      </a:r>
                      <a:r>
                        <a:rPr lang="ko-KR" altLang="en-US" sz="1000" dirty="0"/>
                        <a:t> 것도 있었지만 기술과 능력보다 우리는 하나다 라는 것을 느꼈습니다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소통과 협업이 원활하게 이루어 지지않으면 한번에 끝낼 일을 여러분 작업해야 되는 경우가 생긴다는 것을 느끼고 회사에서 이해를 못하거나 놓친 부분을 뭉개지 않고 꼭 확인하고 이런 일이 발생하지 않도록 하겠습니다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449865"/>
                  </a:ext>
                </a:extLst>
              </a:tr>
              <a:tr h="580732">
                <a:tc>
                  <a:txBody>
                    <a:bodyPr/>
                    <a:lstStyle/>
                    <a:p>
                      <a:pPr lvl="0" algn="l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Crew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이상현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latinLnBrk="1"/>
                      <a:r>
                        <a:rPr lang="ko-KR" altLang="en-US" sz="1000" dirty="0"/>
                        <a:t>프로젝트를 하면서 기본적인 프로젝트 구조와 클래스, 메서드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DB 등을 많이 </a:t>
                      </a:r>
                      <a:r>
                        <a:rPr lang="ko-KR" altLang="en-US" sz="1000" dirty="0" smtClean="0"/>
                        <a:t>배운 것 </a:t>
                      </a:r>
                      <a:r>
                        <a:rPr lang="ko-KR" altLang="en-US" sz="1000" dirty="0"/>
                        <a:t>같고, 팀원들과 같이하니 제가 뚫지 못했던 부분을 함께 나아갔고 혼자 고민하고 있을 때 생각나지 않았던 부분들도 이야기를 나누었습니다. 협업의 즐거움을 깨달은 것 같습니다. 그리고 한화면을 구현하기 위해서는 많은 기술들이 필요하다는 것을 느꼈습니다</a:t>
                      </a:r>
                    </a:p>
                  </a:txBody>
                  <a:tcPr marL="21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ACAC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30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049534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소감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0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647156" y="2624193"/>
            <a:ext cx="30438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Q&amp;A</a:t>
            </a:r>
            <a:endParaRPr lang="ko-KR" altLang="en-US" sz="96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1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1AF2386B-F5FB-4A78-8500-4D38E3044EE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1000" kern="0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DBD35E0-21F3-4D06-83A6-AEB5E66FD0F0}"/>
              </a:ext>
            </a:extLst>
          </p:cNvPr>
          <p:cNvSpPr/>
          <p:nvPr/>
        </p:nvSpPr>
        <p:spPr>
          <a:xfrm>
            <a:off x="2811859" y="2644170"/>
            <a:ext cx="6568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</a:rPr>
              <a:t>감사합니다</a:t>
            </a:r>
            <a:r>
              <a:rPr lang="en-US" altLang="ko-KR" sz="9600" b="1" dirty="0">
                <a:solidFill>
                  <a:schemeClr val="bg1"/>
                </a:solidFill>
              </a:rPr>
              <a:t>!</a:t>
            </a:r>
            <a:endParaRPr lang="ko-KR" altLang="en-US" sz="9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6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팀원 소개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1397" y="1845267"/>
            <a:ext cx="2558562" cy="4233705"/>
            <a:chOff x="381397" y="1845267"/>
            <a:chExt cx="2558562" cy="4233705"/>
          </a:xfrm>
        </p:grpSpPr>
        <p:sp>
          <p:nvSpPr>
            <p:cNvPr id="6" name="직사각형 5"/>
            <p:cNvSpPr/>
            <p:nvPr/>
          </p:nvSpPr>
          <p:spPr>
            <a:xfrm>
              <a:off x="381397" y="4910851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이민규 팀장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프로젝트 총괄 및 </a:t>
              </a: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프론트엔드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일정관리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사원관리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회원수정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카카오 주소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API, Git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관리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81397" y="1845267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148" y="2001917"/>
              <a:ext cx="2195060" cy="2752281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3317636" y="1845266"/>
            <a:ext cx="2558562" cy="4233705"/>
            <a:chOff x="3317636" y="1845266"/>
            <a:chExt cx="2558562" cy="4233705"/>
          </a:xfrm>
        </p:grpSpPr>
        <p:sp>
          <p:nvSpPr>
            <p:cNvPr id="37" name="직사각형 36"/>
            <p:cNvSpPr/>
            <p:nvPr/>
          </p:nvSpPr>
          <p:spPr>
            <a:xfrm>
              <a:off x="3317636" y="4910850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김미현 팀원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프론트엔드</a:t>
              </a:r>
              <a:r>
                <a: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및 안드로이드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메인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일정관리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React,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안드로이드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풀캘린더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API,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구글차트 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API</a:t>
              </a:r>
              <a:endPara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3317636" y="1845266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3" name="그림 12"/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9" t="2213" r="3793" b="2632"/>
            <a:stretch/>
          </p:blipFill>
          <p:spPr>
            <a:xfrm>
              <a:off x="3498917" y="2000198"/>
              <a:ext cx="2196000" cy="2754000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6253875" y="1845266"/>
            <a:ext cx="2558562" cy="4233705"/>
            <a:chOff x="6253875" y="1845266"/>
            <a:chExt cx="2558562" cy="4233705"/>
          </a:xfrm>
        </p:grpSpPr>
        <p:sp>
          <p:nvSpPr>
            <p:cNvPr id="39" name="직사각형 38"/>
            <p:cNvSpPr/>
            <p:nvPr/>
          </p:nvSpPr>
          <p:spPr>
            <a:xfrm>
              <a:off x="6253875" y="4910850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남이준</a:t>
              </a: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팀원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백엔드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프로시저 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프로시저 생성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클래스 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6253875" y="1845266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67"/>
            <a:stretch/>
          </p:blipFill>
          <p:spPr>
            <a:xfrm>
              <a:off x="6451356" y="2000198"/>
              <a:ext cx="2163600" cy="2754000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9190114" y="1845266"/>
            <a:ext cx="2558562" cy="4233705"/>
            <a:chOff x="9190114" y="1845266"/>
            <a:chExt cx="2558562" cy="4233705"/>
          </a:xfrm>
        </p:grpSpPr>
        <p:sp>
          <p:nvSpPr>
            <p:cNvPr id="9" name="직사각형 8"/>
            <p:cNvSpPr/>
            <p:nvPr/>
          </p:nvSpPr>
          <p:spPr>
            <a:xfrm>
              <a:off x="9190114" y="4910850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김충식 팀원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벡엔드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및 안드로이드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프로시저 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프로시저 생성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파이어베이스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클래스 설계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안드로이드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9190114" y="1845266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5" name="그림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1395" y="2000198"/>
              <a:ext cx="2196000" cy="27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67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팀원 소개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545178" y="1845268"/>
            <a:ext cx="2558562" cy="4233705"/>
            <a:chOff x="1545178" y="1845268"/>
            <a:chExt cx="2558562" cy="4233705"/>
          </a:xfrm>
        </p:grpSpPr>
        <p:sp>
          <p:nvSpPr>
            <p:cNvPr id="6" name="직사각형 5"/>
            <p:cNvSpPr/>
            <p:nvPr/>
          </p:nvSpPr>
          <p:spPr>
            <a:xfrm>
              <a:off x="1545178" y="4910852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금동진 팀원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프론트엔드</a:t>
              </a:r>
              <a:r>
                <a:rPr lang="ko-KR" altLang="en-US" sz="11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및 안드로이드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파견사원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KAKAO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지도 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API,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급여관리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안드로이드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545178" y="1845268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2" name="그림 1"/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459" y="2001060"/>
              <a:ext cx="2196000" cy="2754000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8149178" y="1845268"/>
            <a:ext cx="2558562" cy="4233705"/>
            <a:chOff x="8149178" y="1845268"/>
            <a:chExt cx="2558562" cy="4233705"/>
          </a:xfrm>
        </p:grpSpPr>
        <p:sp>
          <p:nvSpPr>
            <p:cNvPr id="39" name="직사각형 38"/>
            <p:cNvSpPr/>
            <p:nvPr/>
          </p:nvSpPr>
          <p:spPr>
            <a:xfrm>
              <a:off x="8149178" y="4910852"/>
              <a:ext cx="2558562" cy="1168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38100" dir="5400000" algn="t" rotWithShape="0">
                <a:srgbClr val="5630C3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이상현 팀원</a:t>
              </a:r>
              <a:endParaRPr lang="en-US" altLang="ko-KR" sz="11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프론트엔드</a:t>
              </a:r>
              <a:endPara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결재양식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결재 신청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결재관리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연동</a:t>
              </a:r>
              <a:r>
                <a:rPr lang="en-US" altLang="ko-KR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, DB</a:t>
              </a:r>
              <a:r>
                <a:rPr lang="ko-KR" altLang="en-US" sz="800" dirty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데이터 구축</a:t>
              </a: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149178" y="1845268"/>
              <a:ext cx="2558562" cy="30655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5630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14" name="그림 13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6266" y="2001060"/>
              <a:ext cx="2196000" cy="2754000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9548CF9-5FA2-4E38-A080-8BDE9D260F82}"/>
              </a:ext>
            </a:extLst>
          </p:cNvPr>
          <p:cNvGrpSpPr/>
          <p:nvPr/>
        </p:nvGrpSpPr>
        <p:grpSpPr>
          <a:xfrm>
            <a:off x="4847178" y="1845268"/>
            <a:ext cx="2558562" cy="4233705"/>
            <a:chOff x="4847178" y="1845268"/>
            <a:chExt cx="2558562" cy="4233705"/>
          </a:xfrm>
        </p:grpSpPr>
        <p:grpSp>
          <p:nvGrpSpPr>
            <p:cNvPr id="4" name="그룹 3"/>
            <p:cNvGrpSpPr/>
            <p:nvPr/>
          </p:nvGrpSpPr>
          <p:grpSpPr>
            <a:xfrm>
              <a:off x="4847178" y="1845268"/>
              <a:ext cx="2558562" cy="4233705"/>
              <a:chOff x="4847178" y="1845268"/>
              <a:chExt cx="2558562" cy="4233705"/>
            </a:xfrm>
          </p:grpSpPr>
          <p:sp>
            <p:nvSpPr>
              <p:cNvPr id="37" name="직사각형 36"/>
              <p:cNvSpPr/>
              <p:nvPr/>
            </p:nvSpPr>
            <p:spPr>
              <a:xfrm>
                <a:off x="4847178" y="4910852"/>
                <a:ext cx="2558562" cy="11681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dist="38100" dir="5400000" algn="t" rotWithShape="0">
                  <a:srgbClr val="5630C3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100" b="1" dirty="0" err="1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도준오</a:t>
                </a:r>
                <a:r>
                  <a:rPr lang="ko-KR" altLang="en-US" sz="1100" b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</a:rPr>
                  <a:t> 팀원</a:t>
                </a:r>
                <a:endParaRPr lang="en-US" altLang="ko-KR" sz="1100" b="1" dirty="0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100" dirty="0" err="1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프론트엔드</a:t>
                </a:r>
                <a:endParaRPr lang="en-US" altLang="ko-KR" sz="1100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결재 함</a:t>
                </a:r>
                <a:r>
                  <a:rPr lang="en-US" altLang="ko-KR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받은 결재</a:t>
                </a:r>
                <a:r>
                  <a:rPr lang="en-US" altLang="ko-KR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</a:t>
                </a:r>
                <a:r>
                  <a:rPr lang="ko-KR" alt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결재관리</a:t>
                </a:r>
                <a:r>
                  <a:rPr lang="en-US" altLang="ko-KR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DB</a:t>
                </a:r>
                <a:r>
                  <a:rPr lang="ko-KR" alt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연동</a:t>
                </a:r>
                <a:r>
                  <a:rPr lang="en-US" altLang="ko-KR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, DB</a:t>
                </a:r>
                <a:r>
                  <a:rPr lang="ko-KR" altLang="en-US" sz="800" dirty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데이터 구축</a:t>
                </a: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4847178" y="1845268"/>
                <a:ext cx="2558562" cy="306558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rgbClr val="5630C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9" name="그림 8" descr="사람, 정장, 남자, 넥타이이(가) 표시된 사진&#10;&#10;자동 생성된 설명">
              <a:extLst>
                <a:ext uri="{FF2B5EF4-FFF2-40B4-BE49-F238E27FC236}">
                  <a16:creationId xmlns:a16="http://schemas.microsoft.com/office/drawing/2014/main" id="{3E6ACE1C-069A-4728-ACBA-F9537F2BCB4C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459" y="2001060"/>
              <a:ext cx="2196000" cy="275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84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프로젝트 소개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DC2006-F712-41AF-97E2-25063563525C}"/>
              </a:ext>
            </a:extLst>
          </p:cNvPr>
          <p:cNvGrpSpPr/>
          <p:nvPr/>
        </p:nvGrpSpPr>
        <p:grpSpPr>
          <a:xfrm>
            <a:off x="614855" y="2113086"/>
            <a:ext cx="2391933" cy="3107726"/>
            <a:chOff x="614855" y="2113086"/>
            <a:chExt cx="2391933" cy="3107726"/>
          </a:xfrm>
        </p:grpSpPr>
        <p:pic>
          <p:nvPicPr>
            <p:cNvPr id="12" name="그림 11" descr="시계, 방이(가) 표시된 사진&#10;&#10;자동 생성된 설명">
              <a:extLst>
                <a:ext uri="{FF2B5EF4-FFF2-40B4-BE49-F238E27FC236}">
                  <a16:creationId xmlns:a16="http://schemas.microsoft.com/office/drawing/2014/main" id="{53905A3A-160C-435B-9979-DFD7D379B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55" y="2828879"/>
              <a:ext cx="2391933" cy="239193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DA1EAA-15B7-4176-A9E1-553E651BD3A6}"/>
                </a:ext>
              </a:extLst>
            </p:cNvPr>
            <p:cNvSpPr txBox="1"/>
            <p:nvPr/>
          </p:nvSpPr>
          <p:spPr>
            <a:xfrm>
              <a:off x="955797" y="2113086"/>
              <a:ext cx="17100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ERP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674181" y="1928421"/>
            <a:ext cx="2395594" cy="3282464"/>
            <a:chOff x="4674181" y="1928421"/>
            <a:chExt cx="2395594" cy="3282464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181" y="2833988"/>
              <a:ext cx="2395594" cy="2376897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4DF634-8A1D-4E7D-AD08-A021DC887A98}"/>
                </a:ext>
              </a:extLst>
            </p:cNvPr>
            <p:cNvSpPr txBox="1"/>
            <p:nvPr/>
          </p:nvSpPr>
          <p:spPr>
            <a:xfrm>
              <a:off x="5166248" y="1928421"/>
              <a:ext cx="14151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GROUPWARE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8737168" y="2113086"/>
            <a:ext cx="2395595" cy="3097799"/>
            <a:chOff x="8737168" y="2113086"/>
            <a:chExt cx="2395595" cy="3097799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168" y="2824648"/>
              <a:ext cx="2395595" cy="238623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143372-07D8-45D8-883B-90D87B94B106}"/>
                </a:ext>
              </a:extLst>
            </p:cNvPr>
            <p:cNvSpPr txBox="1"/>
            <p:nvPr/>
          </p:nvSpPr>
          <p:spPr>
            <a:xfrm>
              <a:off x="9229235" y="2113086"/>
              <a:ext cx="14151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Mobile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8E1069-EE5A-4464-8C3A-56007EE3AC5A}"/>
              </a:ext>
            </a:extLst>
          </p:cNvPr>
          <p:cNvGrpSpPr/>
          <p:nvPr/>
        </p:nvGrpSpPr>
        <p:grpSpPr>
          <a:xfrm>
            <a:off x="0" y="1116920"/>
            <a:ext cx="12192000" cy="5551797"/>
            <a:chOff x="-62821" y="1113922"/>
            <a:chExt cx="12192000" cy="5551797"/>
          </a:xfrm>
        </p:grpSpPr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7B8985-2DE1-41A8-B14E-9D4600167E24}"/>
                </a:ext>
              </a:extLst>
            </p:cNvPr>
            <p:cNvGrpSpPr/>
            <p:nvPr/>
          </p:nvGrpSpPr>
          <p:grpSpPr>
            <a:xfrm>
              <a:off x="-62821" y="1113922"/>
              <a:ext cx="12192000" cy="5551797"/>
              <a:chOff x="-62821" y="1113922"/>
              <a:chExt cx="12192000" cy="5551797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65257408-DBAE-4090-BBD5-2C4747400043}"/>
                  </a:ext>
                </a:extLst>
              </p:cNvPr>
              <p:cNvSpPr/>
              <p:nvPr/>
            </p:nvSpPr>
            <p:spPr>
              <a:xfrm>
                <a:off x="-62821" y="1113922"/>
                <a:ext cx="12192000" cy="5551797"/>
              </a:xfrm>
              <a:prstGeom prst="rect">
                <a:avLst/>
              </a:prstGeom>
              <a:solidFill>
                <a:srgbClr val="F7F7F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 descr="표지판이(가) 표시된 사진&#10;&#10;자동 생성된 설명">
                <a:extLst>
                  <a:ext uri="{FF2B5EF4-FFF2-40B4-BE49-F238E27FC236}">
                    <a16:creationId xmlns:a16="http://schemas.microsoft.com/office/drawing/2014/main" id="{10451A18-D1BE-487E-8000-1EEAC6FF1B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4597" y="2693854"/>
                <a:ext cx="6178424" cy="2391932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878D002-D6CC-4F71-AE12-3644B99A7F45}"/>
                </a:ext>
              </a:extLst>
            </p:cNvPr>
            <p:cNvSpPr txBox="1"/>
            <p:nvPr/>
          </p:nvSpPr>
          <p:spPr>
            <a:xfrm>
              <a:off x="3798294" y="1814741"/>
              <a:ext cx="43373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경량 </a:t>
              </a:r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SI ERP + GROUPWARE 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059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2.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일정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marL="171450" indent="-171450" algn="ct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프로젝트 일정</a:t>
            </a:r>
          </a:p>
        </p:txBody>
      </p:sp>
      <p:grpSp>
        <p:nvGrpSpPr>
          <p:cNvPr id="170" name="Google Shape;520;p16">
            <a:extLst>
              <a:ext uri="{FF2B5EF4-FFF2-40B4-BE49-F238E27FC236}">
                <a16:creationId xmlns:a16="http://schemas.microsoft.com/office/drawing/2014/main" id="{66691730-B2FE-4B1B-A17E-01A330FB118F}"/>
              </a:ext>
            </a:extLst>
          </p:cNvPr>
          <p:cNvGrpSpPr/>
          <p:nvPr/>
        </p:nvGrpSpPr>
        <p:grpSpPr>
          <a:xfrm>
            <a:off x="5975018" y="801060"/>
            <a:ext cx="4557515" cy="5255879"/>
            <a:chOff x="6661328" y="2103554"/>
            <a:chExt cx="850574" cy="1325340"/>
          </a:xfrm>
        </p:grpSpPr>
        <p:sp>
          <p:nvSpPr>
            <p:cNvPr id="171" name="Google Shape;521;p16">
              <a:extLst>
                <a:ext uri="{FF2B5EF4-FFF2-40B4-BE49-F238E27FC236}">
                  <a16:creationId xmlns:a16="http://schemas.microsoft.com/office/drawing/2014/main" id="{6B851A7A-C564-4635-B1B7-DD8AABDAF015}"/>
                </a:ext>
              </a:extLst>
            </p:cNvPr>
            <p:cNvSpPr/>
            <p:nvPr/>
          </p:nvSpPr>
          <p:spPr>
            <a:xfrm>
              <a:off x="7216759" y="3070053"/>
              <a:ext cx="247057" cy="142875"/>
            </a:xfrm>
            <a:custGeom>
              <a:avLst/>
              <a:gdLst/>
              <a:ahLst/>
              <a:cxnLst/>
              <a:rect l="l" t="t" r="r" b="b"/>
              <a:pathLst>
                <a:path w="658819" h="381000" extrusionOk="0">
                  <a:moveTo>
                    <a:pt x="658819" y="190500"/>
                  </a:moveTo>
                  <a:cubicBezTo>
                    <a:pt x="658819" y="295710"/>
                    <a:pt x="511337" y="381000"/>
                    <a:pt x="329409" y="381000"/>
                  </a:cubicBezTo>
                  <a:cubicBezTo>
                    <a:pt x="147482" y="381000"/>
                    <a:pt x="0" y="295710"/>
                    <a:pt x="0" y="190500"/>
                  </a:cubicBezTo>
                  <a:cubicBezTo>
                    <a:pt x="0" y="85290"/>
                    <a:pt x="147481" y="0"/>
                    <a:pt x="329409" y="0"/>
                  </a:cubicBezTo>
                  <a:cubicBezTo>
                    <a:pt x="511337" y="0"/>
                    <a:pt x="658819" y="85290"/>
                    <a:pt x="658819" y="190500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522;p16">
              <a:extLst>
                <a:ext uri="{FF2B5EF4-FFF2-40B4-BE49-F238E27FC236}">
                  <a16:creationId xmlns:a16="http://schemas.microsoft.com/office/drawing/2014/main" id="{2C9D2E71-132F-4361-B2F3-FFE24F46DA2A}"/>
                </a:ext>
              </a:extLst>
            </p:cNvPr>
            <p:cNvSpPr/>
            <p:nvPr/>
          </p:nvSpPr>
          <p:spPr>
            <a:xfrm>
              <a:off x="7342016" y="3123138"/>
              <a:ext cx="71660" cy="55453"/>
            </a:xfrm>
            <a:custGeom>
              <a:avLst/>
              <a:gdLst/>
              <a:ahLst/>
              <a:cxnLst/>
              <a:rect l="l" t="t" r="r" b="b"/>
              <a:pathLst>
                <a:path w="191092" h="147874" extrusionOk="0">
                  <a:moveTo>
                    <a:pt x="175923" y="5"/>
                  </a:moveTo>
                  <a:cubicBezTo>
                    <a:pt x="153005" y="19055"/>
                    <a:pt x="118866" y="1625"/>
                    <a:pt x="117534" y="3339"/>
                  </a:cubicBezTo>
                  <a:cubicBezTo>
                    <a:pt x="90651" y="28352"/>
                    <a:pt x="62427" y="51879"/>
                    <a:pt x="32995" y="73824"/>
                  </a:cubicBezTo>
                  <a:cubicBezTo>
                    <a:pt x="18731" y="85064"/>
                    <a:pt x="-3522" y="100113"/>
                    <a:pt x="472" y="121449"/>
                  </a:cubicBezTo>
                  <a:cubicBezTo>
                    <a:pt x="7699" y="160121"/>
                    <a:pt x="69511" y="148214"/>
                    <a:pt x="92810" y="136403"/>
                  </a:cubicBezTo>
                  <a:cubicBezTo>
                    <a:pt x="116108" y="124592"/>
                    <a:pt x="135127" y="104971"/>
                    <a:pt x="157189" y="91255"/>
                  </a:cubicBezTo>
                  <a:cubicBezTo>
                    <a:pt x="172975" y="81730"/>
                    <a:pt x="188475" y="76396"/>
                    <a:pt x="190948" y="56489"/>
                  </a:cubicBezTo>
                  <a:cubicBezTo>
                    <a:pt x="192564" y="44678"/>
                    <a:pt x="180202" y="-566"/>
                    <a:pt x="175923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523;p16">
              <a:extLst>
                <a:ext uri="{FF2B5EF4-FFF2-40B4-BE49-F238E27FC236}">
                  <a16:creationId xmlns:a16="http://schemas.microsoft.com/office/drawing/2014/main" id="{AB141515-3D5C-4D94-B49F-794D17E36D9B}"/>
                </a:ext>
              </a:extLst>
            </p:cNvPr>
            <p:cNvSpPr/>
            <p:nvPr/>
          </p:nvSpPr>
          <p:spPr>
            <a:xfrm>
              <a:off x="7342406" y="3141358"/>
              <a:ext cx="71304" cy="37263"/>
            </a:xfrm>
            <a:custGeom>
              <a:avLst/>
              <a:gdLst/>
              <a:ahLst/>
              <a:cxnLst/>
              <a:rect l="l" t="t" r="r" b="b"/>
              <a:pathLst>
                <a:path w="190145" h="99367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9" y="47911"/>
                    <a:pt x="113639" y="68104"/>
                    <a:pt x="90340" y="79915"/>
                  </a:cubicBezTo>
                  <a:cubicBezTo>
                    <a:pt x="68849" y="90774"/>
                    <a:pt x="15120" y="101632"/>
                    <a:pt x="0" y="74009"/>
                  </a:cubicBezTo>
                  <a:cubicBezTo>
                    <a:pt x="8178" y="111347"/>
                    <a:pt x="68849" y="99632"/>
                    <a:pt x="91957" y="87916"/>
                  </a:cubicBezTo>
                  <a:cubicBezTo>
                    <a:pt x="115065" y="76200"/>
                    <a:pt x="134275" y="56483"/>
                    <a:pt x="156336" y="42767"/>
                  </a:cubicBezTo>
                  <a:cubicBezTo>
                    <a:pt x="172122" y="33242"/>
                    <a:pt x="187623" y="27908"/>
                    <a:pt x="190095" y="8001"/>
                  </a:cubicBezTo>
                  <a:cubicBezTo>
                    <a:pt x="190229" y="5325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524;p16">
              <a:extLst>
                <a:ext uri="{FF2B5EF4-FFF2-40B4-BE49-F238E27FC236}">
                  <a16:creationId xmlns:a16="http://schemas.microsoft.com/office/drawing/2014/main" id="{1313B235-E85F-41DB-BE18-E1D265E63482}"/>
                </a:ext>
              </a:extLst>
            </p:cNvPr>
            <p:cNvSpPr/>
            <p:nvPr/>
          </p:nvSpPr>
          <p:spPr>
            <a:xfrm>
              <a:off x="7268719" y="3095364"/>
              <a:ext cx="71613" cy="53417"/>
            </a:xfrm>
            <a:custGeom>
              <a:avLst/>
              <a:gdLst/>
              <a:ahLst/>
              <a:cxnLst/>
              <a:rect l="l" t="t" r="r" b="b"/>
              <a:pathLst>
                <a:path w="190969" h="142446" extrusionOk="0">
                  <a:moveTo>
                    <a:pt x="173186" y="102"/>
                  </a:moveTo>
                  <a:cubicBezTo>
                    <a:pt x="150268" y="19152"/>
                    <a:pt x="110138" y="-1613"/>
                    <a:pt x="108522" y="102"/>
                  </a:cubicBezTo>
                  <a:cubicBezTo>
                    <a:pt x="84624" y="24276"/>
                    <a:pt x="59386" y="47079"/>
                    <a:pt x="32921" y="68396"/>
                  </a:cubicBezTo>
                  <a:cubicBezTo>
                    <a:pt x="18657" y="79636"/>
                    <a:pt x="-3596" y="94685"/>
                    <a:pt x="493" y="116021"/>
                  </a:cubicBezTo>
                  <a:cubicBezTo>
                    <a:pt x="7626" y="154693"/>
                    <a:pt x="69437" y="142786"/>
                    <a:pt x="92736" y="130975"/>
                  </a:cubicBezTo>
                  <a:cubicBezTo>
                    <a:pt x="116034" y="119164"/>
                    <a:pt x="135148" y="99543"/>
                    <a:pt x="157210" y="85827"/>
                  </a:cubicBezTo>
                  <a:cubicBezTo>
                    <a:pt x="172901" y="76302"/>
                    <a:pt x="188402" y="70968"/>
                    <a:pt x="190874" y="51061"/>
                  </a:cubicBezTo>
                  <a:cubicBezTo>
                    <a:pt x="192300" y="39249"/>
                    <a:pt x="177275" y="-374"/>
                    <a:pt x="173186" y="10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525;p16">
              <a:extLst>
                <a:ext uri="{FF2B5EF4-FFF2-40B4-BE49-F238E27FC236}">
                  <a16:creationId xmlns:a16="http://schemas.microsoft.com/office/drawing/2014/main" id="{1011D686-A721-462B-853E-B316D912FC73}"/>
                </a:ext>
              </a:extLst>
            </p:cNvPr>
            <p:cNvSpPr/>
            <p:nvPr/>
          </p:nvSpPr>
          <p:spPr>
            <a:xfrm>
              <a:off x="7268869" y="3112444"/>
              <a:ext cx="71304" cy="37267"/>
            </a:xfrm>
            <a:custGeom>
              <a:avLst/>
              <a:gdLst/>
              <a:ahLst/>
              <a:cxnLst/>
              <a:rect l="l" t="t" r="r" b="b"/>
              <a:pathLst>
                <a:path w="190145" h="99378" extrusionOk="0">
                  <a:moveTo>
                    <a:pt x="189715" y="0"/>
                  </a:moveTo>
                  <a:cubicBezTo>
                    <a:pt x="186767" y="19050"/>
                    <a:pt x="171457" y="24289"/>
                    <a:pt x="155861" y="34004"/>
                  </a:cubicBezTo>
                  <a:cubicBezTo>
                    <a:pt x="133418" y="48006"/>
                    <a:pt x="113639" y="68104"/>
                    <a:pt x="90340" y="79915"/>
                  </a:cubicBezTo>
                  <a:cubicBezTo>
                    <a:pt x="68849" y="90869"/>
                    <a:pt x="15120" y="101727"/>
                    <a:pt x="0" y="74104"/>
                  </a:cubicBezTo>
                  <a:cubicBezTo>
                    <a:pt x="8178" y="111347"/>
                    <a:pt x="68944" y="99631"/>
                    <a:pt x="91957" y="87916"/>
                  </a:cubicBezTo>
                  <a:cubicBezTo>
                    <a:pt x="114970" y="76200"/>
                    <a:pt x="134274" y="56579"/>
                    <a:pt x="156431" y="42767"/>
                  </a:cubicBezTo>
                  <a:cubicBezTo>
                    <a:pt x="172122" y="33242"/>
                    <a:pt x="187622" y="27908"/>
                    <a:pt x="190095" y="8001"/>
                  </a:cubicBezTo>
                  <a:cubicBezTo>
                    <a:pt x="190228" y="5324"/>
                    <a:pt x="190095" y="2648"/>
                    <a:pt x="18971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526;p16">
              <a:extLst>
                <a:ext uri="{FF2B5EF4-FFF2-40B4-BE49-F238E27FC236}">
                  <a16:creationId xmlns:a16="http://schemas.microsoft.com/office/drawing/2014/main" id="{CC64E6B1-E320-4367-9F0E-2E997D468188}"/>
                </a:ext>
              </a:extLst>
            </p:cNvPr>
            <p:cNvSpPr/>
            <p:nvPr/>
          </p:nvSpPr>
          <p:spPr>
            <a:xfrm>
              <a:off x="7286737" y="2775175"/>
              <a:ext cx="123184" cy="353826"/>
            </a:xfrm>
            <a:custGeom>
              <a:avLst/>
              <a:gdLst/>
              <a:ahLst/>
              <a:cxnLst/>
              <a:rect l="l" t="t" r="r" b="b"/>
              <a:pathLst>
                <a:path w="328490" h="943536" extrusionOk="0">
                  <a:moveTo>
                    <a:pt x="324560" y="81915"/>
                  </a:moveTo>
                  <a:cubicBezTo>
                    <a:pt x="323514" y="116681"/>
                    <a:pt x="312673" y="267367"/>
                    <a:pt x="307918" y="347091"/>
                  </a:cubicBezTo>
                  <a:cubicBezTo>
                    <a:pt x="303163" y="426815"/>
                    <a:pt x="301927" y="524637"/>
                    <a:pt x="301927" y="524637"/>
                  </a:cubicBezTo>
                  <a:cubicBezTo>
                    <a:pt x="301927" y="524637"/>
                    <a:pt x="315716" y="582740"/>
                    <a:pt x="324560" y="651034"/>
                  </a:cubicBezTo>
                  <a:cubicBezTo>
                    <a:pt x="333403" y="719328"/>
                    <a:pt x="324560" y="934879"/>
                    <a:pt x="324560" y="934879"/>
                  </a:cubicBezTo>
                  <a:cubicBezTo>
                    <a:pt x="306701" y="946423"/>
                    <a:pt x="283745" y="946423"/>
                    <a:pt x="265886" y="934879"/>
                  </a:cubicBezTo>
                  <a:cubicBezTo>
                    <a:pt x="265886" y="934879"/>
                    <a:pt x="229274" y="762381"/>
                    <a:pt x="212252" y="684657"/>
                  </a:cubicBezTo>
                  <a:cubicBezTo>
                    <a:pt x="195230" y="606933"/>
                    <a:pt x="192378" y="562166"/>
                    <a:pt x="183724" y="513969"/>
                  </a:cubicBezTo>
                  <a:cubicBezTo>
                    <a:pt x="173073" y="455676"/>
                    <a:pt x="150060" y="183642"/>
                    <a:pt x="150060" y="183642"/>
                  </a:cubicBezTo>
                  <a:lnTo>
                    <a:pt x="140551" y="184214"/>
                  </a:lnTo>
                  <a:lnTo>
                    <a:pt x="116206" y="491490"/>
                  </a:lnTo>
                  <a:cubicBezTo>
                    <a:pt x="123766" y="514131"/>
                    <a:pt x="128959" y="537496"/>
                    <a:pt x="131707" y="561213"/>
                  </a:cubicBezTo>
                  <a:cubicBezTo>
                    <a:pt x="138363" y="611219"/>
                    <a:pt x="124670" y="862870"/>
                    <a:pt x="124670" y="862870"/>
                  </a:cubicBezTo>
                  <a:cubicBezTo>
                    <a:pt x="104700" y="873966"/>
                    <a:pt x="80213" y="872938"/>
                    <a:pt x="61241" y="860203"/>
                  </a:cubicBezTo>
                  <a:cubicBezTo>
                    <a:pt x="61241" y="860203"/>
                    <a:pt x="0" y="526828"/>
                    <a:pt x="0" y="476250"/>
                  </a:cubicBezTo>
                  <a:cubicBezTo>
                    <a:pt x="0" y="442722"/>
                    <a:pt x="5706" y="0"/>
                    <a:pt x="5706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527;p16">
              <a:extLst>
                <a:ext uri="{FF2B5EF4-FFF2-40B4-BE49-F238E27FC236}">
                  <a16:creationId xmlns:a16="http://schemas.microsoft.com/office/drawing/2014/main" id="{6962A3D2-71A6-4346-9C39-353953353B3E}"/>
                </a:ext>
              </a:extLst>
            </p:cNvPr>
            <p:cNvSpPr/>
            <p:nvPr/>
          </p:nvSpPr>
          <p:spPr>
            <a:xfrm>
              <a:off x="7314533" y="2554952"/>
              <a:ext cx="78868" cy="76871"/>
            </a:xfrm>
            <a:custGeom>
              <a:avLst/>
              <a:gdLst/>
              <a:ahLst/>
              <a:cxnLst/>
              <a:rect l="l" t="t" r="r" b="b"/>
              <a:pathLst>
                <a:path w="210314" h="204988" extrusionOk="0">
                  <a:moveTo>
                    <a:pt x="167279" y="0"/>
                  </a:moveTo>
                  <a:cubicBezTo>
                    <a:pt x="167279" y="0"/>
                    <a:pt x="163380" y="75629"/>
                    <a:pt x="165092" y="82391"/>
                  </a:cubicBezTo>
                  <a:cubicBezTo>
                    <a:pt x="166804" y="89154"/>
                    <a:pt x="199707" y="110966"/>
                    <a:pt x="209312" y="119158"/>
                  </a:cubicBezTo>
                  <a:cubicBezTo>
                    <a:pt x="218916" y="127349"/>
                    <a:pt x="157104" y="188214"/>
                    <a:pt x="127054" y="202025"/>
                  </a:cubicBezTo>
                  <a:cubicBezTo>
                    <a:pt x="97004" y="215836"/>
                    <a:pt x="1719" y="179451"/>
                    <a:pt x="102" y="132588"/>
                  </a:cubicBezTo>
                  <a:cubicBezTo>
                    <a:pt x="-1515" y="85725"/>
                    <a:pt x="16363" y="46387"/>
                    <a:pt x="31008" y="44291"/>
                  </a:cubicBezTo>
                  <a:cubicBezTo>
                    <a:pt x="45653" y="42196"/>
                    <a:pt x="167279" y="0"/>
                    <a:pt x="16727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528;p16">
              <a:extLst>
                <a:ext uri="{FF2B5EF4-FFF2-40B4-BE49-F238E27FC236}">
                  <a16:creationId xmlns:a16="http://schemas.microsoft.com/office/drawing/2014/main" id="{86A60193-BFDE-4167-AAF1-53A57E8DD983}"/>
                </a:ext>
              </a:extLst>
            </p:cNvPr>
            <p:cNvSpPr/>
            <p:nvPr/>
          </p:nvSpPr>
          <p:spPr>
            <a:xfrm>
              <a:off x="7190170" y="2579409"/>
              <a:ext cx="118999" cy="169986"/>
            </a:xfrm>
            <a:custGeom>
              <a:avLst/>
              <a:gdLst/>
              <a:ahLst/>
              <a:cxnLst/>
              <a:rect l="l" t="t" r="r" b="b"/>
              <a:pathLst>
                <a:path w="317332" h="453297" extrusionOk="0">
                  <a:moveTo>
                    <a:pt x="317332" y="2194"/>
                  </a:moveTo>
                  <a:cubicBezTo>
                    <a:pt x="317332" y="2194"/>
                    <a:pt x="296887" y="-29144"/>
                    <a:pt x="222237" y="145069"/>
                  </a:cubicBezTo>
                  <a:cubicBezTo>
                    <a:pt x="147588" y="319281"/>
                    <a:pt x="101562" y="365001"/>
                    <a:pt x="68088" y="408340"/>
                  </a:cubicBezTo>
                  <a:cubicBezTo>
                    <a:pt x="37848" y="447773"/>
                    <a:pt x="22918" y="385099"/>
                    <a:pt x="22918" y="385099"/>
                  </a:cubicBezTo>
                  <a:cubicBezTo>
                    <a:pt x="22918" y="385099"/>
                    <a:pt x="46977" y="354714"/>
                    <a:pt x="26912" y="354714"/>
                  </a:cubicBezTo>
                  <a:cubicBezTo>
                    <a:pt x="15691" y="355381"/>
                    <a:pt x="0" y="378526"/>
                    <a:pt x="0" y="378526"/>
                  </a:cubicBezTo>
                  <a:lnTo>
                    <a:pt x="25581" y="419484"/>
                  </a:lnTo>
                  <a:lnTo>
                    <a:pt x="92147" y="453298"/>
                  </a:lnTo>
                  <a:cubicBezTo>
                    <a:pt x="92147" y="453298"/>
                    <a:pt x="173644" y="378241"/>
                    <a:pt x="199985" y="331949"/>
                  </a:cubicBezTo>
                  <a:cubicBezTo>
                    <a:pt x="228514" y="295468"/>
                    <a:pt x="271211" y="223078"/>
                    <a:pt x="271211" y="223078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529;p16">
              <a:extLst>
                <a:ext uri="{FF2B5EF4-FFF2-40B4-BE49-F238E27FC236}">
                  <a16:creationId xmlns:a16="http://schemas.microsoft.com/office/drawing/2014/main" id="{38B7D311-9B10-4514-BCE0-09B759B10127}"/>
                </a:ext>
              </a:extLst>
            </p:cNvPr>
            <p:cNvSpPr/>
            <p:nvPr/>
          </p:nvSpPr>
          <p:spPr>
            <a:xfrm>
              <a:off x="7180686" y="2720915"/>
              <a:ext cx="56790" cy="37169"/>
            </a:xfrm>
            <a:custGeom>
              <a:avLst/>
              <a:gdLst/>
              <a:ahLst/>
              <a:cxnLst/>
              <a:rect l="l" t="t" r="r" b="b"/>
              <a:pathLst>
                <a:path w="151441" h="99116" extrusionOk="0">
                  <a:moveTo>
                    <a:pt x="25622" y="35807"/>
                  </a:moveTo>
                  <a:cubicBezTo>
                    <a:pt x="24861" y="35236"/>
                    <a:pt x="4986" y="12090"/>
                    <a:pt x="4986" y="12090"/>
                  </a:cubicBezTo>
                  <a:cubicBezTo>
                    <a:pt x="4986" y="12090"/>
                    <a:pt x="-6901" y="1708"/>
                    <a:pt x="6032" y="946"/>
                  </a:cubicBezTo>
                  <a:cubicBezTo>
                    <a:pt x="18965" y="184"/>
                    <a:pt x="65086" y="89"/>
                    <a:pt x="65086" y="89"/>
                  </a:cubicBezTo>
                  <a:cubicBezTo>
                    <a:pt x="69803" y="-369"/>
                    <a:pt x="74510" y="955"/>
                    <a:pt x="78305" y="3803"/>
                  </a:cubicBezTo>
                  <a:cubicBezTo>
                    <a:pt x="84105" y="8375"/>
                    <a:pt x="150957" y="93148"/>
                    <a:pt x="150957" y="93148"/>
                  </a:cubicBezTo>
                  <a:cubicBezTo>
                    <a:pt x="150957" y="93148"/>
                    <a:pt x="153905" y="98291"/>
                    <a:pt x="145252" y="98863"/>
                  </a:cubicBezTo>
                  <a:cubicBezTo>
                    <a:pt x="136598" y="99434"/>
                    <a:pt x="80587" y="98863"/>
                    <a:pt x="80587" y="98863"/>
                  </a:cubicBezTo>
                  <a:close/>
                </a:path>
              </a:pathLst>
            </a:custGeom>
            <a:solidFill>
              <a:srgbClr val="2023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530;p16">
              <a:extLst>
                <a:ext uri="{FF2B5EF4-FFF2-40B4-BE49-F238E27FC236}">
                  <a16:creationId xmlns:a16="http://schemas.microsoft.com/office/drawing/2014/main" id="{3AA6BF76-C195-42F2-8522-6FD1BB0B1A42}"/>
                </a:ext>
              </a:extLst>
            </p:cNvPr>
            <p:cNvSpPr/>
            <p:nvPr/>
          </p:nvSpPr>
          <p:spPr>
            <a:xfrm>
              <a:off x="7182331" y="2728860"/>
              <a:ext cx="37082" cy="30910"/>
            </a:xfrm>
            <a:custGeom>
              <a:avLst/>
              <a:gdLst/>
              <a:ahLst/>
              <a:cxnLst/>
              <a:rect l="l" t="t" r="r" b="b"/>
              <a:pathLst>
                <a:path w="98885" h="82426" extrusionOk="0">
                  <a:moveTo>
                    <a:pt x="15807" y="295"/>
                  </a:moveTo>
                  <a:cubicBezTo>
                    <a:pt x="15807" y="295"/>
                    <a:pt x="-3878" y="-3420"/>
                    <a:pt x="687" y="15534"/>
                  </a:cubicBezTo>
                  <a:cubicBezTo>
                    <a:pt x="5251" y="34489"/>
                    <a:pt x="33495" y="54111"/>
                    <a:pt x="33495" y="54111"/>
                  </a:cubicBezTo>
                  <a:lnTo>
                    <a:pt x="62974" y="78876"/>
                  </a:lnTo>
                  <a:cubicBezTo>
                    <a:pt x="70334" y="83610"/>
                    <a:pt x="79768" y="83610"/>
                    <a:pt x="87128" y="78876"/>
                  </a:cubicBezTo>
                  <a:cubicBezTo>
                    <a:pt x="94736" y="74113"/>
                    <a:pt x="105387" y="61159"/>
                    <a:pt x="93690" y="48872"/>
                  </a:cubicBezTo>
                  <a:cubicBezTo>
                    <a:pt x="81993" y="36585"/>
                    <a:pt x="71533" y="9629"/>
                    <a:pt x="41673" y="10772"/>
                  </a:cubicBezTo>
                  <a:cubicBezTo>
                    <a:pt x="41673" y="10772"/>
                    <a:pt x="40056" y="3628"/>
                    <a:pt x="22654" y="1247"/>
                  </a:cubicBezTo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531;p16">
              <a:extLst>
                <a:ext uri="{FF2B5EF4-FFF2-40B4-BE49-F238E27FC236}">
                  <a16:creationId xmlns:a16="http://schemas.microsoft.com/office/drawing/2014/main" id="{FFD2E28B-C8A6-436A-B9A6-FFAF80CE4B44}"/>
                </a:ext>
              </a:extLst>
            </p:cNvPr>
            <p:cNvSpPr/>
            <p:nvPr/>
          </p:nvSpPr>
          <p:spPr>
            <a:xfrm>
              <a:off x="7286654" y="2565698"/>
              <a:ext cx="128280" cy="258276"/>
            </a:xfrm>
            <a:custGeom>
              <a:avLst/>
              <a:gdLst/>
              <a:ahLst/>
              <a:cxnLst/>
              <a:rect l="l" t="t" r="r" b="b"/>
              <a:pathLst>
                <a:path w="342080" h="688737" extrusionOk="0">
                  <a:moveTo>
                    <a:pt x="250227" y="66733"/>
                  </a:moveTo>
                  <a:cubicBezTo>
                    <a:pt x="250227" y="66733"/>
                    <a:pt x="195357" y="148457"/>
                    <a:pt x="118901" y="156172"/>
                  </a:cubicBezTo>
                  <a:cubicBezTo>
                    <a:pt x="94841" y="132360"/>
                    <a:pt x="92654" y="47683"/>
                    <a:pt x="126033" y="20632"/>
                  </a:cubicBezTo>
                  <a:cubicBezTo>
                    <a:pt x="126033" y="20632"/>
                    <a:pt x="95317" y="-4229"/>
                    <a:pt x="74301" y="629"/>
                  </a:cubicBezTo>
                  <a:cubicBezTo>
                    <a:pt x="49433" y="14088"/>
                    <a:pt x="30395" y="36272"/>
                    <a:pt x="20857" y="62923"/>
                  </a:cubicBezTo>
                  <a:cubicBezTo>
                    <a:pt x="6783" y="106071"/>
                    <a:pt x="-1110" y="155792"/>
                    <a:pt x="126" y="236087"/>
                  </a:cubicBezTo>
                  <a:cubicBezTo>
                    <a:pt x="1363" y="316383"/>
                    <a:pt x="126" y="561557"/>
                    <a:pt x="126" y="561557"/>
                  </a:cubicBezTo>
                  <a:cubicBezTo>
                    <a:pt x="126" y="561557"/>
                    <a:pt x="10967" y="613468"/>
                    <a:pt x="80102" y="652044"/>
                  </a:cubicBezTo>
                  <a:cubicBezTo>
                    <a:pt x="149236" y="690620"/>
                    <a:pt x="200207" y="694335"/>
                    <a:pt x="247754" y="683381"/>
                  </a:cubicBezTo>
                  <a:cubicBezTo>
                    <a:pt x="286458" y="674333"/>
                    <a:pt x="318410" y="660712"/>
                    <a:pt x="331723" y="632613"/>
                  </a:cubicBezTo>
                  <a:cubicBezTo>
                    <a:pt x="328300" y="576320"/>
                    <a:pt x="303195" y="429540"/>
                    <a:pt x="312704" y="358769"/>
                  </a:cubicBezTo>
                  <a:cubicBezTo>
                    <a:pt x="322214" y="287999"/>
                    <a:pt x="336954" y="234944"/>
                    <a:pt x="341233" y="177794"/>
                  </a:cubicBezTo>
                  <a:cubicBezTo>
                    <a:pt x="345512" y="120644"/>
                    <a:pt x="333625" y="121692"/>
                    <a:pt x="305001" y="101594"/>
                  </a:cubicBezTo>
                  <a:cubicBezTo>
                    <a:pt x="287618" y="88650"/>
                    <a:pt x="269312" y="77001"/>
                    <a:pt x="250227" y="6673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532;p16">
              <a:extLst>
                <a:ext uri="{FF2B5EF4-FFF2-40B4-BE49-F238E27FC236}">
                  <a16:creationId xmlns:a16="http://schemas.microsoft.com/office/drawing/2014/main" id="{D1DA518B-0678-441D-8BA1-45F55BB87245}"/>
                </a:ext>
              </a:extLst>
            </p:cNvPr>
            <p:cNvSpPr/>
            <p:nvPr/>
          </p:nvSpPr>
          <p:spPr>
            <a:xfrm>
              <a:off x="7391109" y="2618517"/>
              <a:ext cx="49710" cy="228160"/>
            </a:xfrm>
            <a:custGeom>
              <a:avLst/>
              <a:gdLst/>
              <a:ahLst/>
              <a:cxnLst/>
              <a:rect l="l" t="t" r="r" b="b"/>
              <a:pathLst>
                <a:path w="132559" h="608427" extrusionOk="0">
                  <a:moveTo>
                    <a:pt x="1779" y="533694"/>
                  </a:moveTo>
                  <a:cubicBezTo>
                    <a:pt x="13190" y="520931"/>
                    <a:pt x="32779" y="450160"/>
                    <a:pt x="44001" y="405488"/>
                  </a:cubicBezTo>
                  <a:cubicBezTo>
                    <a:pt x="54832" y="355339"/>
                    <a:pt x="57019" y="303694"/>
                    <a:pt x="50467" y="252802"/>
                  </a:cubicBezTo>
                  <a:cubicBezTo>
                    <a:pt x="40387" y="191842"/>
                    <a:pt x="12429" y="107451"/>
                    <a:pt x="4536" y="72494"/>
                  </a:cubicBezTo>
                  <a:cubicBezTo>
                    <a:pt x="-3357" y="37537"/>
                    <a:pt x="7104" y="22678"/>
                    <a:pt x="22604" y="8581"/>
                  </a:cubicBezTo>
                  <a:cubicBezTo>
                    <a:pt x="40767" y="-7993"/>
                    <a:pt x="67870" y="-3040"/>
                    <a:pt x="85367" y="45538"/>
                  </a:cubicBezTo>
                  <a:cubicBezTo>
                    <a:pt x="108199" y="112727"/>
                    <a:pt x="123538" y="182231"/>
                    <a:pt x="131108" y="252802"/>
                  </a:cubicBezTo>
                  <a:cubicBezTo>
                    <a:pt x="135206" y="305361"/>
                    <a:pt x="130614" y="358234"/>
                    <a:pt x="117509" y="409298"/>
                  </a:cubicBezTo>
                  <a:cubicBezTo>
                    <a:pt x="105813" y="456923"/>
                    <a:pt x="88981" y="491403"/>
                    <a:pt x="66728" y="535028"/>
                  </a:cubicBezTo>
                  <a:cubicBezTo>
                    <a:pt x="60737" y="546839"/>
                    <a:pt x="47044" y="580081"/>
                    <a:pt x="38200" y="604084"/>
                  </a:cubicBezTo>
                  <a:cubicBezTo>
                    <a:pt x="29356" y="628087"/>
                    <a:pt x="-8587" y="545315"/>
                    <a:pt x="1779" y="53369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533;p16">
              <a:extLst>
                <a:ext uri="{FF2B5EF4-FFF2-40B4-BE49-F238E27FC236}">
                  <a16:creationId xmlns:a16="http://schemas.microsoft.com/office/drawing/2014/main" id="{586D29F8-23AA-4C47-81E1-2AA5BD944DBE}"/>
                </a:ext>
              </a:extLst>
            </p:cNvPr>
            <p:cNvSpPr/>
            <p:nvPr/>
          </p:nvSpPr>
          <p:spPr>
            <a:xfrm>
              <a:off x="7311279" y="2475275"/>
              <a:ext cx="85098" cy="103818"/>
            </a:xfrm>
            <a:custGeom>
              <a:avLst/>
              <a:gdLst/>
              <a:ahLst/>
              <a:cxnLst/>
              <a:rect l="l" t="t" r="r" b="b"/>
              <a:pathLst>
                <a:path w="226927" h="276849" extrusionOk="0">
                  <a:moveTo>
                    <a:pt x="4992" y="100093"/>
                  </a:moveTo>
                  <a:lnTo>
                    <a:pt x="4992" y="100093"/>
                  </a:lnTo>
                  <a:cubicBezTo>
                    <a:pt x="14026" y="41324"/>
                    <a:pt x="56248" y="-3158"/>
                    <a:pt x="116729" y="176"/>
                  </a:cubicBezTo>
                  <a:cubicBezTo>
                    <a:pt x="180871" y="3548"/>
                    <a:pt x="230140" y="58374"/>
                    <a:pt x="226764" y="122620"/>
                  </a:cubicBezTo>
                  <a:cubicBezTo>
                    <a:pt x="224862" y="159005"/>
                    <a:pt x="206061" y="192400"/>
                    <a:pt x="175973" y="212869"/>
                  </a:cubicBezTo>
                  <a:cubicBezTo>
                    <a:pt x="173795" y="221746"/>
                    <a:pt x="170610" y="230347"/>
                    <a:pt x="166464" y="238491"/>
                  </a:cubicBezTo>
                  <a:cubicBezTo>
                    <a:pt x="145067" y="263542"/>
                    <a:pt x="80403" y="279068"/>
                    <a:pt x="61859" y="276591"/>
                  </a:cubicBezTo>
                  <a:cubicBezTo>
                    <a:pt x="37990" y="273162"/>
                    <a:pt x="25152" y="263161"/>
                    <a:pt x="13741" y="237062"/>
                  </a:cubicBezTo>
                  <a:cubicBezTo>
                    <a:pt x="-6229" y="190771"/>
                    <a:pt x="47" y="129144"/>
                    <a:pt x="4992" y="100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534;p16">
              <a:extLst>
                <a:ext uri="{FF2B5EF4-FFF2-40B4-BE49-F238E27FC236}">
                  <a16:creationId xmlns:a16="http://schemas.microsoft.com/office/drawing/2014/main" id="{84109B97-B28F-44FC-B8E1-6C6EDD68EC51}"/>
                </a:ext>
              </a:extLst>
            </p:cNvPr>
            <p:cNvSpPr/>
            <p:nvPr/>
          </p:nvSpPr>
          <p:spPr>
            <a:xfrm>
              <a:off x="7314515" y="2466234"/>
              <a:ext cx="89964" cy="88884"/>
            </a:xfrm>
            <a:custGeom>
              <a:avLst/>
              <a:gdLst/>
              <a:ahLst/>
              <a:cxnLst/>
              <a:rect l="l" t="t" r="r" b="b"/>
              <a:pathLst>
                <a:path w="239905" h="237025" extrusionOk="0">
                  <a:moveTo>
                    <a:pt x="167327" y="237026"/>
                  </a:moveTo>
                  <a:lnTo>
                    <a:pt x="167327" y="237026"/>
                  </a:lnTo>
                  <a:lnTo>
                    <a:pt x="161811" y="185781"/>
                  </a:lnTo>
                  <a:cubicBezTo>
                    <a:pt x="161811" y="185781"/>
                    <a:pt x="203558" y="77387"/>
                    <a:pt x="104754" y="98151"/>
                  </a:cubicBezTo>
                  <a:cubicBezTo>
                    <a:pt x="39519" y="111962"/>
                    <a:pt x="23163" y="117868"/>
                    <a:pt x="3383" y="74053"/>
                  </a:cubicBezTo>
                  <a:cubicBezTo>
                    <a:pt x="-16397" y="30238"/>
                    <a:pt x="53498" y="-9100"/>
                    <a:pt x="136516" y="1853"/>
                  </a:cubicBezTo>
                  <a:cubicBezTo>
                    <a:pt x="196036" y="7797"/>
                    <a:pt x="241026" y="58537"/>
                    <a:pt x="239884" y="118439"/>
                  </a:cubicBezTo>
                  <a:cubicBezTo>
                    <a:pt x="237222" y="150729"/>
                    <a:pt x="228663" y="215975"/>
                    <a:pt x="167327" y="237026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535;p16">
              <a:extLst>
                <a:ext uri="{FF2B5EF4-FFF2-40B4-BE49-F238E27FC236}">
                  <a16:creationId xmlns:a16="http://schemas.microsoft.com/office/drawing/2014/main" id="{BFDF51E0-CAE0-4B92-AF19-382803141547}"/>
                </a:ext>
              </a:extLst>
            </p:cNvPr>
            <p:cNvSpPr/>
            <p:nvPr/>
          </p:nvSpPr>
          <p:spPr>
            <a:xfrm>
              <a:off x="7384763" y="2604603"/>
              <a:ext cx="55737" cy="75876"/>
            </a:xfrm>
            <a:custGeom>
              <a:avLst/>
              <a:gdLst/>
              <a:ahLst/>
              <a:cxnLst/>
              <a:rect l="l" t="t" r="r" b="b"/>
              <a:pathLst>
                <a:path w="148633" h="202336" extrusionOk="0">
                  <a:moveTo>
                    <a:pt x="148634" y="161388"/>
                  </a:moveTo>
                  <a:cubicBezTo>
                    <a:pt x="148634" y="161388"/>
                    <a:pt x="94810" y="215109"/>
                    <a:pt x="31001" y="199488"/>
                  </a:cubicBezTo>
                  <a:cubicBezTo>
                    <a:pt x="21491" y="193297"/>
                    <a:pt x="0" y="67757"/>
                    <a:pt x="0" y="67757"/>
                  </a:cubicBezTo>
                  <a:cubicBezTo>
                    <a:pt x="0" y="67757"/>
                    <a:pt x="0" y="-1775"/>
                    <a:pt x="53253" y="35"/>
                  </a:cubicBezTo>
                  <a:cubicBezTo>
                    <a:pt x="106506" y="1844"/>
                    <a:pt x="148634" y="161388"/>
                    <a:pt x="148634" y="16138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536;p16">
              <a:extLst>
                <a:ext uri="{FF2B5EF4-FFF2-40B4-BE49-F238E27FC236}">
                  <a16:creationId xmlns:a16="http://schemas.microsoft.com/office/drawing/2014/main" id="{80B683FA-3084-4A92-97B3-72748E3898A9}"/>
                </a:ext>
              </a:extLst>
            </p:cNvPr>
            <p:cNvSpPr/>
            <p:nvPr/>
          </p:nvSpPr>
          <p:spPr>
            <a:xfrm>
              <a:off x="7269438" y="2565933"/>
              <a:ext cx="45289" cy="73030"/>
            </a:xfrm>
            <a:custGeom>
              <a:avLst/>
              <a:gdLst/>
              <a:ahLst/>
              <a:cxnLst/>
              <a:rect l="l" t="t" r="r" b="b"/>
              <a:pathLst>
                <a:path w="120770" h="194746" extrusionOk="0">
                  <a:moveTo>
                    <a:pt x="46502" y="194215"/>
                  </a:moveTo>
                  <a:cubicBezTo>
                    <a:pt x="46502" y="194215"/>
                    <a:pt x="11602" y="198596"/>
                    <a:pt x="0" y="182213"/>
                  </a:cubicBezTo>
                  <a:cubicBezTo>
                    <a:pt x="2092" y="153638"/>
                    <a:pt x="48594" y="7906"/>
                    <a:pt x="120771" y="0"/>
                  </a:cubicBezTo>
                  <a:cubicBezTo>
                    <a:pt x="103197" y="15916"/>
                    <a:pt x="88011" y="34300"/>
                    <a:pt x="75696" y="54578"/>
                  </a:cubicBezTo>
                  <a:cubicBezTo>
                    <a:pt x="49925" y="97345"/>
                    <a:pt x="46502" y="194215"/>
                    <a:pt x="46502" y="19421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537;p16">
              <a:extLst>
                <a:ext uri="{FF2B5EF4-FFF2-40B4-BE49-F238E27FC236}">
                  <a16:creationId xmlns:a16="http://schemas.microsoft.com/office/drawing/2014/main" id="{FAA00CD2-7554-4172-9503-F4CF34071B37}"/>
                </a:ext>
              </a:extLst>
            </p:cNvPr>
            <p:cNvSpPr/>
            <p:nvPr/>
          </p:nvSpPr>
          <p:spPr>
            <a:xfrm>
              <a:off x="6661328" y="3286571"/>
              <a:ext cx="246169" cy="142323"/>
            </a:xfrm>
            <a:custGeom>
              <a:avLst/>
              <a:gdLst/>
              <a:ahLst/>
              <a:cxnLst/>
              <a:rect l="l" t="t" r="r" b="b"/>
              <a:pathLst>
                <a:path w="657677" h="380237" extrusionOk="0">
                  <a:moveTo>
                    <a:pt x="657678" y="190119"/>
                  </a:moveTo>
                  <a:cubicBezTo>
                    <a:pt x="657678" y="295119"/>
                    <a:pt x="510452" y="380238"/>
                    <a:pt x="328839" y="380238"/>
                  </a:cubicBezTo>
                  <a:cubicBezTo>
                    <a:pt x="147226" y="380238"/>
                    <a:pt x="0" y="295119"/>
                    <a:pt x="0" y="190119"/>
                  </a:cubicBezTo>
                  <a:cubicBezTo>
                    <a:pt x="0" y="85119"/>
                    <a:pt x="147226" y="0"/>
                    <a:pt x="328839" y="0"/>
                  </a:cubicBezTo>
                  <a:cubicBezTo>
                    <a:pt x="510452" y="0"/>
                    <a:pt x="657678" y="85119"/>
                    <a:pt x="657678" y="190119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538;p16">
              <a:extLst>
                <a:ext uri="{FF2B5EF4-FFF2-40B4-BE49-F238E27FC236}">
                  <a16:creationId xmlns:a16="http://schemas.microsoft.com/office/drawing/2014/main" id="{DCF2959F-24DE-436C-AFB9-651B028D4879}"/>
                </a:ext>
              </a:extLst>
            </p:cNvPr>
            <p:cNvSpPr/>
            <p:nvPr/>
          </p:nvSpPr>
          <p:spPr>
            <a:xfrm>
              <a:off x="6681151" y="2824698"/>
              <a:ext cx="58982" cy="128668"/>
            </a:xfrm>
            <a:custGeom>
              <a:avLst/>
              <a:gdLst/>
              <a:ahLst/>
              <a:cxnLst/>
              <a:rect l="l" t="t" r="r" b="b"/>
              <a:pathLst>
                <a:path w="157580" h="343757" extrusionOk="0">
                  <a:moveTo>
                    <a:pt x="34717" y="0"/>
                  </a:moveTo>
                  <a:cubicBezTo>
                    <a:pt x="31009" y="32004"/>
                    <a:pt x="-7029" y="170021"/>
                    <a:pt x="1149" y="217361"/>
                  </a:cubicBezTo>
                  <a:cubicBezTo>
                    <a:pt x="9327" y="264700"/>
                    <a:pt x="139512" y="343757"/>
                    <a:pt x="139512" y="343757"/>
                  </a:cubicBezTo>
                  <a:lnTo>
                    <a:pt x="157580" y="262795"/>
                  </a:lnTo>
                  <a:lnTo>
                    <a:pt x="85403" y="192024"/>
                  </a:lnTo>
                  <a:lnTo>
                    <a:pt x="104898" y="57912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539;p16">
              <a:extLst>
                <a:ext uri="{FF2B5EF4-FFF2-40B4-BE49-F238E27FC236}">
                  <a16:creationId xmlns:a16="http://schemas.microsoft.com/office/drawing/2014/main" id="{455C2FAC-C169-40F9-BFAB-6E00BC1C8E66}"/>
                </a:ext>
              </a:extLst>
            </p:cNvPr>
            <p:cNvSpPr/>
            <p:nvPr/>
          </p:nvSpPr>
          <p:spPr>
            <a:xfrm>
              <a:off x="6689412" y="2771791"/>
              <a:ext cx="42428" cy="81725"/>
            </a:xfrm>
            <a:custGeom>
              <a:avLst/>
              <a:gdLst/>
              <a:ahLst/>
              <a:cxnLst/>
              <a:rect l="l" t="t" r="r" b="b"/>
              <a:pathLst>
                <a:path w="113353" h="218341" extrusionOk="0">
                  <a:moveTo>
                    <a:pt x="113353" y="5238"/>
                  </a:moveTo>
                  <a:cubicBezTo>
                    <a:pt x="87120" y="-6849"/>
                    <a:pt x="56006" y="2599"/>
                    <a:pt x="40891" y="27240"/>
                  </a:cubicBezTo>
                  <a:cubicBezTo>
                    <a:pt x="21872" y="59054"/>
                    <a:pt x="1807" y="168020"/>
                    <a:pt x="0" y="186689"/>
                  </a:cubicBezTo>
                  <a:cubicBezTo>
                    <a:pt x="0" y="186689"/>
                    <a:pt x="26912" y="223836"/>
                    <a:pt x="67232" y="21764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540;p16">
              <a:extLst>
                <a:ext uri="{FF2B5EF4-FFF2-40B4-BE49-F238E27FC236}">
                  <a16:creationId xmlns:a16="http://schemas.microsoft.com/office/drawing/2014/main" id="{20E7294C-2B80-434E-A8C6-255E4905EDDA}"/>
                </a:ext>
              </a:extLst>
            </p:cNvPr>
            <p:cNvSpPr/>
            <p:nvPr/>
          </p:nvSpPr>
          <p:spPr>
            <a:xfrm>
              <a:off x="6782889" y="3337575"/>
              <a:ext cx="91454" cy="51556"/>
            </a:xfrm>
            <a:custGeom>
              <a:avLst/>
              <a:gdLst/>
              <a:ahLst/>
              <a:cxnLst/>
              <a:rect l="l" t="t" r="r" b="b"/>
              <a:pathLst>
                <a:path w="244333" h="137739" extrusionOk="0">
                  <a:moveTo>
                    <a:pt x="12344" y="32993"/>
                  </a:moveTo>
                  <a:cubicBezTo>
                    <a:pt x="40672" y="40842"/>
                    <a:pt x="70948" y="37175"/>
                    <a:pt x="96598" y="22802"/>
                  </a:cubicBezTo>
                  <a:cubicBezTo>
                    <a:pt x="116948" y="23468"/>
                    <a:pt x="227163" y="-23775"/>
                    <a:pt x="242093" y="15848"/>
                  </a:cubicBezTo>
                  <a:cubicBezTo>
                    <a:pt x="255216" y="50615"/>
                    <a:pt x="207479" y="82523"/>
                    <a:pt x="181993" y="89001"/>
                  </a:cubicBezTo>
                  <a:cubicBezTo>
                    <a:pt x="126363" y="102431"/>
                    <a:pt x="85186" y="130244"/>
                    <a:pt x="62839" y="135006"/>
                  </a:cubicBezTo>
                  <a:cubicBezTo>
                    <a:pt x="46197" y="138530"/>
                    <a:pt x="24801" y="140817"/>
                    <a:pt x="11297" y="127672"/>
                  </a:cubicBezTo>
                  <a:cubicBezTo>
                    <a:pt x="-4583" y="111956"/>
                    <a:pt x="-3252" y="53472"/>
                    <a:pt x="12344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541;p16">
              <a:extLst>
                <a:ext uri="{FF2B5EF4-FFF2-40B4-BE49-F238E27FC236}">
                  <a16:creationId xmlns:a16="http://schemas.microsoft.com/office/drawing/2014/main" id="{16110F9E-E51B-412E-AFBF-E385E3308113}"/>
                </a:ext>
              </a:extLst>
            </p:cNvPr>
            <p:cNvSpPr/>
            <p:nvPr/>
          </p:nvSpPr>
          <p:spPr>
            <a:xfrm>
              <a:off x="6784412" y="3346110"/>
              <a:ext cx="89915" cy="43199"/>
            </a:xfrm>
            <a:custGeom>
              <a:avLst/>
              <a:gdLst/>
              <a:ahLst/>
              <a:cxnLst/>
              <a:rect l="l" t="t" r="r" b="b"/>
              <a:pathLst>
                <a:path w="240222" h="115414" extrusionOk="0">
                  <a:moveTo>
                    <a:pt x="58769" y="102584"/>
                  </a:moveTo>
                  <a:cubicBezTo>
                    <a:pt x="81116" y="97822"/>
                    <a:pt x="122292" y="70009"/>
                    <a:pt x="177923" y="56579"/>
                  </a:cubicBezTo>
                  <a:cubicBezTo>
                    <a:pt x="199319" y="51340"/>
                    <a:pt x="236121" y="28004"/>
                    <a:pt x="239830" y="0"/>
                  </a:cubicBezTo>
                  <a:cubicBezTo>
                    <a:pt x="244775" y="32004"/>
                    <a:pt x="201792" y="60388"/>
                    <a:pt x="177923" y="66675"/>
                  </a:cubicBezTo>
                  <a:cubicBezTo>
                    <a:pt x="122292" y="80105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227" y="105346"/>
                  </a:cubicBezTo>
                  <a:cubicBezTo>
                    <a:pt x="3793" y="101575"/>
                    <a:pt x="1314" y="97041"/>
                    <a:pt x="0" y="92107"/>
                  </a:cubicBezTo>
                  <a:cubicBezTo>
                    <a:pt x="16840" y="104699"/>
                    <a:pt x="38626" y="108575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542;p16">
              <a:extLst>
                <a:ext uri="{FF2B5EF4-FFF2-40B4-BE49-F238E27FC236}">
                  <a16:creationId xmlns:a16="http://schemas.microsoft.com/office/drawing/2014/main" id="{ED9C5161-7AEB-4C61-8DE8-AF7EE9644BF2}"/>
                </a:ext>
              </a:extLst>
            </p:cNvPr>
            <p:cNvSpPr/>
            <p:nvPr/>
          </p:nvSpPr>
          <p:spPr>
            <a:xfrm>
              <a:off x="6715968" y="3307485"/>
              <a:ext cx="91493" cy="51556"/>
            </a:xfrm>
            <a:custGeom>
              <a:avLst/>
              <a:gdLst/>
              <a:ahLst/>
              <a:cxnLst/>
              <a:rect l="l" t="t" r="r" b="b"/>
              <a:pathLst>
                <a:path w="244438" h="137739" extrusionOk="0">
                  <a:moveTo>
                    <a:pt x="12449" y="32993"/>
                  </a:moveTo>
                  <a:cubicBezTo>
                    <a:pt x="40778" y="40842"/>
                    <a:pt x="71053" y="37175"/>
                    <a:pt x="96703" y="22802"/>
                  </a:cubicBezTo>
                  <a:cubicBezTo>
                    <a:pt x="116959" y="23468"/>
                    <a:pt x="227174" y="-23775"/>
                    <a:pt x="242199" y="15848"/>
                  </a:cubicBezTo>
                  <a:cubicBezTo>
                    <a:pt x="255322" y="50615"/>
                    <a:pt x="207584" y="82523"/>
                    <a:pt x="182099" y="89001"/>
                  </a:cubicBezTo>
                  <a:cubicBezTo>
                    <a:pt x="126468" y="102526"/>
                    <a:pt x="85197" y="130244"/>
                    <a:pt x="62849" y="135006"/>
                  </a:cubicBezTo>
                  <a:cubicBezTo>
                    <a:pt x="46208" y="138530"/>
                    <a:pt x="24811" y="140817"/>
                    <a:pt x="11403" y="127672"/>
                  </a:cubicBezTo>
                  <a:cubicBezTo>
                    <a:pt x="-4573" y="111956"/>
                    <a:pt x="-3337" y="53758"/>
                    <a:pt x="12449" y="3299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543;p16">
              <a:extLst>
                <a:ext uri="{FF2B5EF4-FFF2-40B4-BE49-F238E27FC236}">
                  <a16:creationId xmlns:a16="http://schemas.microsoft.com/office/drawing/2014/main" id="{79143E4A-8721-40A1-B888-AC888206CF8E}"/>
                </a:ext>
              </a:extLst>
            </p:cNvPr>
            <p:cNvSpPr/>
            <p:nvPr/>
          </p:nvSpPr>
          <p:spPr>
            <a:xfrm>
              <a:off x="6717638" y="3316019"/>
              <a:ext cx="89951" cy="43199"/>
            </a:xfrm>
            <a:custGeom>
              <a:avLst/>
              <a:gdLst/>
              <a:ahLst/>
              <a:cxnLst/>
              <a:rect l="l" t="t" r="r" b="b"/>
              <a:pathLst>
                <a:path w="240317" h="115414" extrusionOk="0">
                  <a:moveTo>
                    <a:pt x="58769" y="102584"/>
                  </a:moveTo>
                  <a:cubicBezTo>
                    <a:pt x="81116" y="97822"/>
                    <a:pt x="122387" y="70009"/>
                    <a:pt x="178018" y="56579"/>
                  </a:cubicBezTo>
                  <a:cubicBezTo>
                    <a:pt x="199319" y="51340"/>
                    <a:pt x="236216" y="28004"/>
                    <a:pt x="239925" y="0"/>
                  </a:cubicBezTo>
                  <a:cubicBezTo>
                    <a:pt x="244870" y="32004"/>
                    <a:pt x="201887" y="60388"/>
                    <a:pt x="178018" y="66675"/>
                  </a:cubicBezTo>
                  <a:cubicBezTo>
                    <a:pt x="122387" y="80201"/>
                    <a:pt x="81116" y="107918"/>
                    <a:pt x="58769" y="112681"/>
                  </a:cubicBezTo>
                  <a:cubicBezTo>
                    <a:pt x="42127" y="116205"/>
                    <a:pt x="20731" y="118491"/>
                    <a:pt x="7322" y="105346"/>
                  </a:cubicBezTo>
                  <a:cubicBezTo>
                    <a:pt x="3892" y="101556"/>
                    <a:pt x="1386" y="97031"/>
                    <a:pt x="0" y="92107"/>
                  </a:cubicBezTo>
                  <a:cubicBezTo>
                    <a:pt x="16840" y="104699"/>
                    <a:pt x="38626" y="108576"/>
                    <a:pt x="58769" y="102584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544;p16">
              <a:extLst>
                <a:ext uri="{FF2B5EF4-FFF2-40B4-BE49-F238E27FC236}">
                  <a16:creationId xmlns:a16="http://schemas.microsoft.com/office/drawing/2014/main" id="{BC84AFE6-1353-4B31-895A-52E33E04CB3C}"/>
                </a:ext>
              </a:extLst>
            </p:cNvPr>
            <p:cNvSpPr/>
            <p:nvPr/>
          </p:nvSpPr>
          <p:spPr>
            <a:xfrm>
              <a:off x="6715994" y="2973759"/>
              <a:ext cx="133983" cy="378277"/>
            </a:xfrm>
            <a:custGeom>
              <a:avLst/>
              <a:gdLst/>
              <a:ahLst/>
              <a:cxnLst/>
              <a:rect l="l" t="t" r="r" b="b"/>
              <a:pathLst>
                <a:path w="357956" h="1010624" extrusionOk="0">
                  <a:moveTo>
                    <a:pt x="10194" y="624745"/>
                  </a:moveTo>
                  <a:cubicBezTo>
                    <a:pt x="14905" y="583749"/>
                    <a:pt x="23405" y="543287"/>
                    <a:pt x="35584" y="503872"/>
                  </a:cubicBezTo>
                  <a:cubicBezTo>
                    <a:pt x="35584" y="503872"/>
                    <a:pt x="28071" y="399574"/>
                    <a:pt x="24268" y="300609"/>
                  </a:cubicBezTo>
                  <a:cubicBezTo>
                    <a:pt x="19893" y="188404"/>
                    <a:pt x="-19001" y="89630"/>
                    <a:pt x="11715" y="0"/>
                  </a:cubicBezTo>
                  <a:lnTo>
                    <a:pt x="357956" y="77057"/>
                  </a:lnTo>
                  <a:cubicBezTo>
                    <a:pt x="357956" y="77057"/>
                    <a:pt x="337035" y="524732"/>
                    <a:pt x="332376" y="578739"/>
                  </a:cubicBezTo>
                  <a:cubicBezTo>
                    <a:pt x="329842" y="620897"/>
                    <a:pt x="324665" y="662864"/>
                    <a:pt x="316875" y="704374"/>
                  </a:cubicBezTo>
                  <a:cubicBezTo>
                    <a:pt x="301090" y="791242"/>
                    <a:pt x="275414" y="997839"/>
                    <a:pt x="275414" y="997839"/>
                  </a:cubicBezTo>
                  <a:cubicBezTo>
                    <a:pt x="238897" y="1019175"/>
                    <a:pt x="190874" y="1007364"/>
                    <a:pt x="190874" y="1007364"/>
                  </a:cubicBezTo>
                  <a:cubicBezTo>
                    <a:pt x="190874" y="1007364"/>
                    <a:pt x="193537" y="745998"/>
                    <a:pt x="195914" y="683514"/>
                  </a:cubicBezTo>
                  <a:cubicBezTo>
                    <a:pt x="198767" y="607314"/>
                    <a:pt x="201049" y="612934"/>
                    <a:pt x="201049" y="612934"/>
                  </a:cubicBezTo>
                  <a:lnTo>
                    <a:pt x="189638" y="422434"/>
                  </a:lnTo>
                  <a:lnTo>
                    <a:pt x="182221" y="327755"/>
                  </a:lnTo>
                  <a:cubicBezTo>
                    <a:pt x="182221" y="327755"/>
                    <a:pt x="172711" y="397288"/>
                    <a:pt x="166435" y="459391"/>
                  </a:cubicBezTo>
                  <a:cubicBezTo>
                    <a:pt x="160919" y="513493"/>
                    <a:pt x="147416" y="562451"/>
                    <a:pt x="133342" y="663226"/>
                  </a:cubicBezTo>
                  <a:cubicBezTo>
                    <a:pt x="120694" y="750665"/>
                    <a:pt x="100154" y="926306"/>
                    <a:pt x="100154" y="926306"/>
                  </a:cubicBezTo>
                  <a:cubicBezTo>
                    <a:pt x="63637" y="947547"/>
                    <a:pt x="13997" y="929926"/>
                    <a:pt x="13997" y="929926"/>
                  </a:cubicBezTo>
                  <a:cubicBezTo>
                    <a:pt x="13997" y="929926"/>
                    <a:pt x="304" y="700564"/>
                    <a:pt x="10194" y="62474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545;p16">
              <a:extLst>
                <a:ext uri="{FF2B5EF4-FFF2-40B4-BE49-F238E27FC236}">
                  <a16:creationId xmlns:a16="http://schemas.microsoft.com/office/drawing/2014/main" id="{84509ECD-D1EA-4760-A15D-8F26CF9CF7DD}"/>
                </a:ext>
              </a:extLst>
            </p:cNvPr>
            <p:cNvSpPr/>
            <p:nvPr/>
          </p:nvSpPr>
          <p:spPr>
            <a:xfrm>
              <a:off x="6733197" y="2663396"/>
              <a:ext cx="97219" cy="155678"/>
            </a:xfrm>
            <a:custGeom>
              <a:avLst/>
              <a:gdLst/>
              <a:ahLst/>
              <a:cxnLst/>
              <a:rect l="l" t="t" r="r" b="b"/>
              <a:pathLst>
                <a:path w="259735" h="415919" extrusionOk="0">
                  <a:moveTo>
                    <a:pt x="14728" y="296735"/>
                  </a:moveTo>
                  <a:cubicBezTo>
                    <a:pt x="41069" y="298068"/>
                    <a:pt x="60659" y="304831"/>
                    <a:pt x="63892" y="296735"/>
                  </a:cubicBezTo>
                  <a:cubicBezTo>
                    <a:pt x="66746" y="283124"/>
                    <a:pt x="68778" y="269351"/>
                    <a:pt x="69978" y="255492"/>
                  </a:cubicBezTo>
                  <a:cubicBezTo>
                    <a:pt x="66935" y="247776"/>
                    <a:pt x="64272" y="239585"/>
                    <a:pt x="64272" y="239585"/>
                  </a:cubicBezTo>
                  <a:cubicBezTo>
                    <a:pt x="31274" y="219201"/>
                    <a:pt x="20814" y="183388"/>
                    <a:pt x="16725" y="141763"/>
                  </a:cubicBezTo>
                  <a:cubicBezTo>
                    <a:pt x="9307" y="70516"/>
                    <a:pt x="47726" y="8413"/>
                    <a:pt x="118857" y="698"/>
                  </a:cubicBezTo>
                  <a:cubicBezTo>
                    <a:pt x="185424" y="-6350"/>
                    <a:pt x="234968" y="40798"/>
                    <a:pt x="248091" y="105473"/>
                  </a:cubicBezTo>
                  <a:cubicBezTo>
                    <a:pt x="255128" y="137382"/>
                    <a:pt x="269202" y="197675"/>
                    <a:pt x="250183" y="250158"/>
                  </a:cubicBezTo>
                  <a:cubicBezTo>
                    <a:pt x="239533" y="279495"/>
                    <a:pt x="225839" y="302831"/>
                    <a:pt x="212145" y="307308"/>
                  </a:cubicBezTo>
                  <a:cubicBezTo>
                    <a:pt x="198902" y="306889"/>
                    <a:pt x="185695" y="305708"/>
                    <a:pt x="172586" y="303784"/>
                  </a:cubicBezTo>
                  <a:lnTo>
                    <a:pt x="172586" y="303784"/>
                  </a:lnTo>
                  <a:cubicBezTo>
                    <a:pt x="172586" y="303784"/>
                    <a:pt x="169067" y="323500"/>
                    <a:pt x="166595" y="336264"/>
                  </a:cubicBezTo>
                  <a:cubicBezTo>
                    <a:pt x="164122" y="349027"/>
                    <a:pt x="165168" y="355314"/>
                    <a:pt x="190368" y="371221"/>
                  </a:cubicBezTo>
                  <a:cubicBezTo>
                    <a:pt x="215569" y="387127"/>
                    <a:pt x="152330" y="418846"/>
                    <a:pt x="110774" y="415702"/>
                  </a:cubicBezTo>
                  <a:cubicBezTo>
                    <a:pt x="69217" y="412559"/>
                    <a:pt x="22716" y="387127"/>
                    <a:pt x="9878" y="360648"/>
                  </a:cubicBezTo>
                  <a:cubicBezTo>
                    <a:pt x="-4577" y="331120"/>
                    <a:pt x="-3340" y="295878"/>
                    <a:pt x="14728" y="2967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546;p16">
              <a:extLst>
                <a:ext uri="{FF2B5EF4-FFF2-40B4-BE49-F238E27FC236}">
                  <a16:creationId xmlns:a16="http://schemas.microsoft.com/office/drawing/2014/main" id="{96B4E0B1-5F95-41EA-9BCD-8AD95EB01A28}"/>
                </a:ext>
              </a:extLst>
            </p:cNvPr>
            <p:cNvSpPr/>
            <p:nvPr/>
          </p:nvSpPr>
          <p:spPr>
            <a:xfrm>
              <a:off x="6701449" y="2773633"/>
              <a:ext cx="149347" cy="247668"/>
            </a:xfrm>
            <a:custGeom>
              <a:avLst/>
              <a:gdLst/>
              <a:ahLst/>
              <a:cxnLst/>
              <a:rect l="l" t="t" r="r" b="b"/>
              <a:pathLst>
                <a:path w="399004" h="661684" extrusionOk="0">
                  <a:moveTo>
                    <a:pt x="137586" y="6128"/>
                  </a:moveTo>
                  <a:cubicBezTo>
                    <a:pt x="130359" y="24416"/>
                    <a:pt x="148903" y="46704"/>
                    <a:pt x="198352" y="62230"/>
                  </a:cubicBezTo>
                  <a:cubicBezTo>
                    <a:pt x="247801" y="77756"/>
                    <a:pt x="252271" y="57753"/>
                    <a:pt x="252271" y="57753"/>
                  </a:cubicBezTo>
                  <a:cubicBezTo>
                    <a:pt x="252271" y="57753"/>
                    <a:pt x="324733" y="90900"/>
                    <a:pt x="348317" y="107379"/>
                  </a:cubicBezTo>
                  <a:cubicBezTo>
                    <a:pt x="378082" y="128143"/>
                    <a:pt x="391205" y="188341"/>
                    <a:pt x="395199" y="289878"/>
                  </a:cubicBezTo>
                  <a:cubicBezTo>
                    <a:pt x="399859" y="407321"/>
                    <a:pt x="400239" y="581628"/>
                    <a:pt x="396340" y="611727"/>
                  </a:cubicBezTo>
                  <a:cubicBezTo>
                    <a:pt x="396340" y="611727"/>
                    <a:pt x="340900" y="667068"/>
                    <a:pt x="269864" y="661257"/>
                  </a:cubicBezTo>
                  <a:cubicBezTo>
                    <a:pt x="198827" y="655447"/>
                    <a:pt x="79673" y="592487"/>
                    <a:pt x="50479" y="543909"/>
                  </a:cubicBezTo>
                  <a:cubicBezTo>
                    <a:pt x="51240" y="440849"/>
                    <a:pt x="63317" y="424085"/>
                    <a:pt x="46675" y="364744"/>
                  </a:cubicBezTo>
                  <a:cubicBezTo>
                    <a:pt x="8637" y="228918"/>
                    <a:pt x="-11523" y="173292"/>
                    <a:pt x="6925" y="82995"/>
                  </a:cubicBezTo>
                  <a:cubicBezTo>
                    <a:pt x="22236" y="8604"/>
                    <a:pt x="43632" y="-635"/>
                    <a:pt x="73492" y="32"/>
                  </a:cubicBezTo>
                  <a:cubicBezTo>
                    <a:pt x="94947" y="956"/>
                    <a:pt x="116341" y="2985"/>
                    <a:pt x="137586" y="612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547;p16">
              <a:extLst>
                <a:ext uri="{FF2B5EF4-FFF2-40B4-BE49-F238E27FC236}">
                  <a16:creationId xmlns:a16="http://schemas.microsoft.com/office/drawing/2014/main" id="{0BE3205B-E386-42B2-8557-2C5AFB4F3C56}"/>
                </a:ext>
              </a:extLst>
            </p:cNvPr>
            <p:cNvSpPr/>
            <p:nvPr/>
          </p:nvSpPr>
          <p:spPr>
            <a:xfrm>
              <a:off x="6807278" y="2804619"/>
              <a:ext cx="188299" cy="147777"/>
            </a:xfrm>
            <a:custGeom>
              <a:avLst/>
              <a:gdLst/>
              <a:ahLst/>
              <a:cxnLst/>
              <a:rect l="l" t="t" r="r" b="b"/>
              <a:pathLst>
                <a:path w="503069" h="394810" extrusionOk="0">
                  <a:moveTo>
                    <a:pt x="224008" y="304248"/>
                  </a:moveTo>
                  <a:cubicBezTo>
                    <a:pt x="165809" y="318917"/>
                    <a:pt x="152116" y="282150"/>
                    <a:pt x="144413" y="251670"/>
                  </a:cubicBezTo>
                  <a:cubicBezTo>
                    <a:pt x="125965" y="177852"/>
                    <a:pt x="115884" y="111272"/>
                    <a:pt x="102096" y="69362"/>
                  </a:cubicBezTo>
                  <a:cubicBezTo>
                    <a:pt x="85834" y="20022"/>
                    <a:pt x="68812" y="12212"/>
                    <a:pt x="45039" y="2687"/>
                  </a:cubicBezTo>
                  <a:cubicBezTo>
                    <a:pt x="16510" y="-8553"/>
                    <a:pt x="-7264" y="15260"/>
                    <a:pt x="2056" y="78125"/>
                  </a:cubicBezTo>
                  <a:cubicBezTo>
                    <a:pt x="13182" y="152420"/>
                    <a:pt x="27731" y="204617"/>
                    <a:pt x="55404" y="292628"/>
                  </a:cubicBezTo>
                  <a:cubicBezTo>
                    <a:pt x="62726" y="315583"/>
                    <a:pt x="78988" y="356350"/>
                    <a:pt x="102952" y="376067"/>
                  </a:cubicBezTo>
                  <a:cubicBezTo>
                    <a:pt x="133002" y="400451"/>
                    <a:pt x="178267" y="399403"/>
                    <a:pt x="246735" y="382353"/>
                  </a:cubicBezTo>
                  <a:cubicBezTo>
                    <a:pt x="275929" y="375019"/>
                    <a:pt x="307977" y="357588"/>
                    <a:pt x="363227" y="331776"/>
                  </a:cubicBezTo>
                  <a:cubicBezTo>
                    <a:pt x="378252" y="324822"/>
                    <a:pt x="389853" y="320060"/>
                    <a:pt x="418382" y="306725"/>
                  </a:cubicBezTo>
                  <a:cubicBezTo>
                    <a:pt x="446972" y="293856"/>
                    <a:pt x="472030" y="274245"/>
                    <a:pt x="491415" y="249575"/>
                  </a:cubicBezTo>
                  <a:cubicBezTo>
                    <a:pt x="506345" y="227953"/>
                    <a:pt x="503682" y="214142"/>
                    <a:pt x="500925" y="209284"/>
                  </a:cubicBezTo>
                  <a:cubicBezTo>
                    <a:pt x="498167" y="204426"/>
                    <a:pt x="494934" y="208046"/>
                    <a:pt x="486946" y="217095"/>
                  </a:cubicBezTo>
                  <a:cubicBezTo>
                    <a:pt x="475446" y="232497"/>
                    <a:pt x="461234" y="245670"/>
                    <a:pt x="445009" y="255956"/>
                  </a:cubicBezTo>
                  <a:cubicBezTo>
                    <a:pt x="445009" y="255956"/>
                    <a:pt x="463457" y="236906"/>
                    <a:pt x="473537" y="224524"/>
                  </a:cubicBezTo>
                  <a:cubicBezTo>
                    <a:pt x="482455" y="213561"/>
                    <a:pt x="489875" y="201445"/>
                    <a:pt x="495599" y="188520"/>
                  </a:cubicBezTo>
                  <a:cubicBezTo>
                    <a:pt x="500829" y="175851"/>
                    <a:pt x="489989" y="158706"/>
                    <a:pt x="481715" y="167755"/>
                  </a:cubicBezTo>
                  <a:cubicBezTo>
                    <a:pt x="473442" y="176804"/>
                    <a:pt x="469543" y="185853"/>
                    <a:pt x="454518" y="203950"/>
                  </a:cubicBezTo>
                  <a:cubicBezTo>
                    <a:pt x="446394" y="213542"/>
                    <a:pt x="437170" y="222143"/>
                    <a:pt x="427036" y="229572"/>
                  </a:cubicBezTo>
                  <a:cubicBezTo>
                    <a:pt x="436376" y="216895"/>
                    <a:pt x="444676" y="203483"/>
                    <a:pt x="451855" y="189472"/>
                  </a:cubicBezTo>
                  <a:cubicBezTo>
                    <a:pt x="461365" y="169946"/>
                    <a:pt x="429508" y="179947"/>
                    <a:pt x="411250" y="198997"/>
                  </a:cubicBezTo>
                  <a:cubicBezTo>
                    <a:pt x="397937" y="212808"/>
                    <a:pt x="386620" y="220809"/>
                    <a:pt x="386240" y="216999"/>
                  </a:cubicBezTo>
                  <a:cubicBezTo>
                    <a:pt x="385860" y="213189"/>
                    <a:pt x="359994" y="241097"/>
                    <a:pt x="346775" y="255099"/>
                  </a:cubicBezTo>
                  <a:cubicBezTo>
                    <a:pt x="333557" y="269101"/>
                    <a:pt x="279448" y="290246"/>
                    <a:pt x="224008" y="30424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548;p16">
              <a:extLst>
                <a:ext uri="{FF2B5EF4-FFF2-40B4-BE49-F238E27FC236}">
                  <a16:creationId xmlns:a16="http://schemas.microsoft.com/office/drawing/2014/main" id="{89F86229-E349-4478-9E3E-70DC796EFAA0}"/>
                </a:ext>
              </a:extLst>
            </p:cNvPr>
            <p:cNvSpPr/>
            <p:nvPr/>
          </p:nvSpPr>
          <p:spPr>
            <a:xfrm>
              <a:off x="6800502" y="2801416"/>
              <a:ext cx="57697" cy="84545"/>
            </a:xfrm>
            <a:custGeom>
              <a:avLst/>
              <a:gdLst/>
              <a:ahLst/>
              <a:cxnLst/>
              <a:rect l="l" t="t" r="r" b="b"/>
              <a:pathLst>
                <a:path w="154147" h="225876" extrusionOk="0">
                  <a:moveTo>
                    <a:pt x="41365" y="1052"/>
                  </a:moveTo>
                  <a:cubicBezTo>
                    <a:pt x="80259" y="-4758"/>
                    <a:pt x="107931" y="12768"/>
                    <a:pt x="124954" y="71823"/>
                  </a:cubicBezTo>
                  <a:cubicBezTo>
                    <a:pt x="141976" y="130878"/>
                    <a:pt x="154148" y="179360"/>
                    <a:pt x="154148" y="179360"/>
                  </a:cubicBezTo>
                  <a:cubicBezTo>
                    <a:pt x="138761" y="201611"/>
                    <a:pt x="115453" y="217117"/>
                    <a:pt x="89008" y="222699"/>
                  </a:cubicBezTo>
                  <a:cubicBezTo>
                    <a:pt x="42411" y="233939"/>
                    <a:pt x="25674" y="211745"/>
                    <a:pt x="25674" y="211745"/>
                  </a:cubicBezTo>
                  <a:cubicBezTo>
                    <a:pt x="25674" y="211745"/>
                    <a:pt x="12741" y="149833"/>
                    <a:pt x="4753" y="107732"/>
                  </a:cubicBezTo>
                  <a:cubicBezTo>
                    <a:pt x="-3235" y="65632"/>
                    <a:pt x="-6753" y="8101"/>
                    <a:pt x="41365" y="10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549;p16">
              <a:extLst>
                <a:ext uri="{FF2B5EF4-FFF2-40B4-BE49-F238E27FC236}">
                  <a16:creationId xmlns:a16="http://schemas.microsoft.com/office/drawing/2014/main" id="{12546EDA-95B6-4F7B-B884-CABE7218EB41}"/>
                </a:ext>
              </a:extLst>
            </p:cNvPr>
            <p:cNvSpPr/>
            <p:nvPr/>
          </p:nvSpPr>
          <p:spPr>
            <a:xfrm>
              <a:off x="6736209" y="2656556"/>
              <a:ext cx="94148" cy="104017"/>
            </a:xfrm>
            <a:custGeom>
              <a:avLst/>
              <a:gdLst/>
              <a:ahLst/>
              <a:cxnLst/>
              <a:rect l="l" t="t" r="r" b="b"/>
              <a:pathLst>
                <a:path w="251532" h="277898" extrusionOk="0">
                  <a:moveTo>
                    <a:pt x="237382" y="114605"/>
                  </a:moveTo>
                  <a:cubicBezTo>
                    <a:pt x="237382" y="114605"/>
                    <a:pt x="298814" y="20974"/>
                    <a:pt x="165681" y="1924"/>
                  </a:cubicBezTo>
                  <a:cubicBezTo>
                    <a:pt x="69635" y="-11792"/>
                    <a:pt x="7918" y="50025"/>
                    <a:pt x="786" y="117081"/>
                  </a:cubicBezTo>
                  <a:cubicBezTo>
                    <a:pt x="-6061" y="181185"/>
                    <a:pt x="33308" y="247669"/>
                    <a:pt x="61837" y="274149"/>
                  </a:cubicBezTo>
                  <a:cubicBezTo>
                    <a:pt x="75721" y="279102"/>
                    <a:pt x="105581" y="281959"/>
                    <a:pt x="144855" y="264052"/>
                  </a:cubicBezTo>
                  <a:cubicBezTo>
                    <a:pt x="146420" y="246602"/>
                    <a:pt x="147024" y="229086"/>
                    <a:pt x="146662" y="211569"/>
                  </a:cubicBezTo>
                  <a:cubicBezTo>
                    <a:pt x="146662" y="211569"/>
                    <a:pt x="99875" y="112890"/>
                    <a:pt x="237382" y="11460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550;p16">
              <a:extLst>
                <a:ext uri="{FF2B5EF4-FFF2-40B4-BE49-F238E27FC236}">
                  <a16:creationId xmlns:a16="http://schemas.microsoft.com/office/drawing/2014/main" id="{83A5871B-E54C-43B2-8864-AE36B324381E}"/>
                </a:ext>
              </a:extLst>
            </p:cNvPr>
            <p:cNvSpPr/>
            <p:nvPr/>
          </p:nvSpPr>
          <p:spPr>
            <a:xfrm>
              <a:off x="6938621" y="2869615"/>
              <a:ext cx="28491" cy="25068"/>
            </a:xfrm>
            <a:custGeom>
              <a:avLst/>
              <a:gdLst/>
              <a:ahLst/>
              <a:cxnLst/>
              <a:rect l="l" t="t" r="r" b="b"/>
              <a:pathLst>
                <a:path w="76119" h="66973" extrusionOk="0">
                  <a:moveTo>
                    <a:pt x="8709" y="56972"/>
                  </a:moveTo>
                  <a:cubicBezTo>
                    <a:pt x="8709" y="56972"/>
                    <a:pt x="-6411" y="29445"/>
                    <a:pt x="3194" y="22587"/>
                  </a:cubicBezTo>
                  <a:cubicBezTo>
                    <a:pt x="12798" y="15729"/>
                    <a:pt x="26492" y="41637"/>
                    <a:pt x="29250" y="51638"/>
                  </a:cubicBezTo>
                  <a:cubicBezTo>
                    <a:pt x="32008" y="61639"/>
                    <a:pt x="28204" y="48590"/>
                    <a:pt x="28204" y="48590"/>
                  </a:cubicBezTo>
                  <a:cubicBezTo>
                    <a:pt x="28204" y="48590"/>
                    <a:pt x="17838" y="17443"/>
                    <a:pt x="24590" y="11442"/>
                  </a:cubicBezTo>
                  <a:cubicBezTo>
                    <a:pt x="31342" y="5442"/>
                    <a:pt x="40376" y="18777"/>
                    <a:pt x="49410" y="38303"/>
                  </a:cubicBezTo>
                  <a:cubicBezTo>
                    <a:pt x="58444" y="57829"/>
                    <a:pt x="51597" y="36684"/>
                    <a:pt x="51597" y="36684"/>
                  </a:cubicBezTo>
                  <a:cubicBezTo>
                    <a:pt x="51597" y="36684"/>
                    <a:pt x="36667" y="5442"/>
                    <a:pt x="43039" y="1060"/>
                  </a:cubicBezTo>
                  <a:cubicBezTo>
                    <a:pt x="51597" y="-4655"/>
                    <a:pt x="65671" y="13823"/>
                    <a:pt x="74040" y="30492"/>
                  </a:cubicBezTo>
                  <a:cubicBezTo>
                    <a:pt x="82408" y="47161"/>
                    <a:pt x="62818" y="66973"/>
                    <a:pt x="62818" y="6697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" name="Google Shape;551;p16">
              <a:extLst>
                <a:ext uri="{FF2B5EF4-FFF2-40B4-BE49-F238E27FC236}">
                  <a16:creationId xmlns:a16="http://schemas.microsoft.com/office/drawing/2014/main" id="{31E13CA6-7EC1-4C05-84C9-C16DD8C26D3F}"/>
                </a:ext>
              </a:extLst>
            </p:cNvPr>
            <p:cNvGrpSpPr/>
            <p:nvPr/>
          </p:nvGrpSpPr>
          <p:grpSpPr>
            <a:xfrm>
              <a:off x="6930455" y="2860622"/>
              <a:ext cx="82395" cy="49453"/>
              <a:chOff x="4865564" y="4292025"/>
              <a:chExt cx="220130" cy="132120"/>
            </a:xfrm>
          </p:grpSpPr>
          <p:sp>
            <p:nvSpPr>
              <p:cNvPr id="220" name="Google Shape;552;p16">
                <a:extLst>
                  <a:ext uri="{FF2B5EF4-FFF2-40B4-BE49-F238E27FC236}">
                    <a16:creationId xmlns:a16="http://schemas.microsoft.com/office/drawing/2014/main" id="{BC701433-4BF4-4D5A-9853-D54955C11F30}"/>
                  </a:ext>
                </a:extLst>
              </p:cNvPr>
              <p:cNvSpPr/>
              <p:nvPr/>
            </p:nvSpPr>
            <p:spPr>
              <a:xfrm>
                <a:off x="4866015" y="4297264"/>
                <a:ext cx="219679" cy="126881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6881" extrusionOk="0">
                    <a:moveTo>
                      <a:pt x="59268" y="125002"/>
                    </a:moveTo>
                    <a:lnTo>
                      <a:pt x="3257" y="92332"/>
                    </a:lnTo>
                    <a:cubicBezTo>
                      <a:pt x="-1593" y="89569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7907" y="124240"/>
                    </a:lnTo>
                    <a:cubicBezTo>
                      <a:pt x="72174" y="127469"/>
                      <a:pt x="65245" y="127755"/>
                      <a:pt x="59268" y="125002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553;p16">
                <a:extLst>
                  <a:ext uri="{FF2B5EF4-FFF2-40B4-BE49-F238E27FC236}">
                    <a16:creationId xmlns:a16="http://schemas.microsoft.com/office/drawing/2014/main" id="{54BB6A43-0C57-40A1-8F6D-BDB26F1156D8}"/>
                  </a:ext>
                </a:extLst>
              </p:cNvPr>
              <p:cNvSpPr/>
              <p:nvPr/>
            </p:nvSpPr>
            <p:spPr>
              <a:xfrm>
                <a:off x="4865564" y="4379690"/>
                <a:ext cx="6086" cy="5238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238" extrusionOk="0">
                    <a:moveTo>
                      <a:pt x="0" y="5239"/>
                    </a:moveTo>
                    <a:lnTo>
                      <a:pt x="0" y="0"/>
                    </a:lnTo>
                    <a:lnTo>
                      <a:pt x="6086" y="2286"/>
                    </a:lnTo>
                    <a:lnTo>
                      <a:pt x="0" y="5239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554;p16">
                <a:extLst>
                  <a:ext uri="{FF2B5EF4-FFF2-40B4-BE49-F238E27FC236}">
                    <a16:creationId xmlns:a16="http://schemas.microsoft.com/office/drawing/2014/main" id="{4F23E440-70BE-4959-BC21-17D8B66B9F4C}"/>
                  </a:ext>
                </a:extLst>
              </p:cNvPr>
              <p:cNvSpPr/>
              <p:nvPr/>
            </p:nvSpPr>
            <p:spPr>
              <a:xfrm>
                <a:off x="5080003" y="4331398"/>
                <a:ext cx="4849" cy="4953"/>
              </a:xfrm>
              <a:custGeom>
                <a:avLst/>
                <a:gdLst/>
                <a:ahLst/>
                <a:cxnLst/>
                <a:rect l="l" t="t" r="r" b="b"/>
                <a:pathLst>
                  <a:path w="4849" h="4953" extrusionOk="0">
                    <a:moveTo>
                      <a:pt x="4850" y="4953"/>
                    </a:moveTo>
                    <a:lnTo>
                      <a:pt x="4850" y="0"/>
                    </a:lnTo>
                    <a:lnTo>
                      <a:pt x="0" y="3048"/>
                    </a:lnTo>
                    <a:lnTo>
                      <a:pt x="4850" y="4953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555;p16">
                <a:extLst>
                  <a:ext uri="{FF2B5EF4-FFF2-40B4-BE49-F238E27FC236}">
                    <a16:creationId xmlns:a16="http://schemas.microsoft.com/office/drawing/2014/main" id="{F1B56947-407A-4F30-A306-D3C0722D4DF4}"/>
                  </a:ext>
                </a:extLst>
              </p:cNvPr>
              <p:cNvSpPr/>
              <p:nvPr/>
            </p:nvSpPr>
            <p:spPr>
              <a:xfrm>
                <a:off x="4866015" y="4293038"/>
                <a:ext cx="219203" cy="126874"/>
              </a:xfrm>
              <a:custGeom>
                <a:avLst/>
                <a:gdLst/>
                <a:ahLst/>
                <a:cxnLst/>
                <a:rect l="l" t="t" r="r" b="b"/>
                <a:pathLst>
                  <a:path w="219203" h="126874" extrusionOk="0">
                    <a:moveTo>
                      <a:pt x="59268" y="124847"/>
                    </a:moveTo>
                    <a:lnTo>
                      <a:pt x="3257" y="92177"/>
                    </a:lnTo>
                    <a:cubicBezTo>
                      <a:pt x="-1593" y="89414"/>
                      <a:pt x="-927" y="84556"/>
                      <a:pt x="4589" y="81413"/>
                    </a:cubicBezTo>
                    <a:lnTo>
                      <a:pt x="140480" y="2737"/>
                    </a:lnTo>
                    <a:cubicBezTo>
                      <a:pt x="146312" y="-626"/>
                      <a:pt x="153417" y="-902"/>
                      <a:pt x="159499" y="1975"/>
                    </a:cubicBezTo>
                    <a:lnTo>
                      <a:pt x="215985" y="34646"/>
                    </a:lnTo>
                    <a:cubicBezTo>
                      <a:pt x="220740" y="37408"/>
                      <a:pt x="220169" y="42170"/>
                      <a:pt x="214654" y="45409"/>
                    </a:cubicBezTo>
                    <a:lnTo>
                      <a:pt x="78287" y="124276"/>
                    </a:lnTo>
                    <a:cubicBezTo>
                      <a:pt x="72411" y="127524"/>
                      <a:pt x="65330" y="127743"/>
                      <a:pt x="59268" y="124847"/>
                    </a:cubicBezTo>
                    <a:close/>
                  </a:path>
                </a:pathLst>
              </a:custGeom>
              <a:solidFill>
                <a:srgbClr val="616E8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556;p16">
                <a:extLst>
                  <a:ext uri="{FF2B5EF4-FFF2-40B4-BE49-F238E27FC236}">
                    <a16:creationId xmlns:a16="http://schemas.microsoft.com/office/drawing/2014/main" id="{7961AED3-AD4B-45BD-B25F-FD89B12DD96C}"/>
                  </a:ext>
                </a:extLst>
              </p:cNvPr>
              <p:cNvSpPr/>
              <p:nvPr/>
            </p:nvSpPr>
            <p:spPr>
              <a:xfrm rot="-1790023">
                <a:off x="4877359" y="4403357"/>
                <a:ext cx="1145" cy="2102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2102" extrusionOk="0">
                    <a:moveTo>
                      <a:pt x="1145" y="1053"/>
                    </a:moveTo>
                    <a:cubicBezTo>
                      <a:pt x="1145" y="1634"/>
                      <a:pt x="889" y="2104"/>
                      <a:pt x="573" y="2104"/>
                    </a:cubicBezTo>
                    <a:cubicBezTo>
                      <a:pt x="257" y="2104"/>
                      <a:pt x="0" y="1633"/>
                      <a:pt x="0" y="1053"/>
                    </a:cubicBezTo>
                    <a:cubicBezTo>
                      <a:pt x="0" y="472"/>
                      <a:pt x="257" y="2"/>
                      <a:pt x="573" y="2"/>
                    </a:cubicBezTo>
                    <a:cubicBezTo>
                      <a:pt x="889" y="2"/>
                      <a:pt x="1145" y="472"/>
                      <a:pt x="1145" y="1053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557;p16">
                <a:extLst>
                  <a:ext uri="{FF2B5EF4-FFF2-40B4-BE49-F238E27FC236}">
                    <a16:creationId xmlns:a16="http://schemas.microsoft.com/office/drawing/2014/main" id="{58C2AE21-809B-460A-B3ED-C7F2050407EB}"/>
                  </a:ext>
                </a:extLst>
              </p:cNvPr>
              <p:cNvSpPr/>
              <p:nvPr/>
            </p:nvSpPr>
            <p:spPr>
              <a:xfrm rot="-1801764">
                <a:off x="4877140" y="439153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558;p16">
                <a:extLst>
                  <a:ext uri="{FF2B5EF4-FFF2-40B4-BE49-F238E27FC236}">
                    <a16:creationId xmlns:a16="http://schemas.microsoft.com/office/drawing/2014/main" id="{CD861DA7-41F0-42F3-B476-F85AC661FF37}"/>
                  </a:ext>
                </a:extLst>
              </p:cNvPr>
              <p:cNvSpPr/>
              <p:nvPr/>
            </p:nvSpPr>
            <p:spPr>
              <a:xfrm rot="-1801764">
                <a:off x="4879874" y="4393221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559;p16">
                <a:extLst>
                  <a:ext uri="{FF2B5EF4-FFF2-40B4-BE49-F238E27FC236}">
                    <a16:creationId xmlns:a16="http://schemas.microsoft.com/office/drawing/2014/main" id="{FA55F620-8F04-443A-934B-7089FBDE7D89}"/>
                  </a:ext>
                </a:extLst>
              </p:cNvPr>
              <p:cNvSpPr/>
              <p:nvPr/>
            </p:nvSpPr>
            <p:spPr>
              <a:xfrm rot="-1801764">
                <a:off x="4882642" y="4394683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560;p16">
                <a:extLst>
                  <a:ext uri="{FF2B5EF4-FFF2-40B4-BE49-F238E27FC236}">
                    <a16:creationId xmlns:a16="http://schemas.microsoft.com/office/drawing/2014/main" id="{533513E7-A2A2-4990-A5AF-E1B543460EA7}"/>
                  </a:ext>
                </a:extLst>
              </p:cNvPr>
              <p:cNvSpPr/>
              <p:nvPr/>
            </p:nvSpPr>
            <p:spPr>
              <a:xfrm rot="-1801764">
                <a:off x="4905957" y="4408254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561;p16">
                <a:extLst>
                  <a:ext uri="{FF2B5EF4-FFF2-40B4-BE49-F238E27FC236}">
                    <a16:creationId xmlns:a16="http://schemas.microsoft.com/office/drawing/2014/main" id="{29626610-50E4-4B28-BF41-E758C8B8E6F0}"/>
                  </a:ext>
                </a:extLst>
              </p:cNvPr>
              <p:cNvSpPr/>
              <p:nvPr/>
            </p:nvSpPr>
            <p:spPr>
              <a:xfrm rot="-1801764">
                <a:off x="4908679" y="4409799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562;p16">
                <a:extLst>
                  <a:ext uri="{FF2B5EF4-FFF2-40B4-BE49-F238E27FC236}">
                    <a16:creationId xmlns:a16="http://schemas.microsoft.com/office/drawing/2014/main" id="{B5142CCD-133D-46AE-8A9C-19C8B9BD2E8C}"/>
                  </a:ext>
                </a:extLst>
              </p:cNvPr>
              <p:cNvSpPr/>
              <p:nvPr/>
            </p:nvSpPr>
            <p:spPr>
              <a:xfrm rot="-1801764">
                <a:off x="4911365" y="4411405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6"/>
                      <a:pt x="886" y="2095"/>
                      <a:pt x="571" y="2095"/>
                    </a:cubicBezTo>
                    <a:cubicBezTo>
                      <a:pt x="256" y="2095"/>
                      <a:pt x="0" y="1626"/>
                      <a:pt x="0" y="1048"/>
                    </a:cubicBezTo>
                    <a:cubicBezTo>
                      <a:pt x="0" y="469"/>
                      <a:pt x="256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563;p16">
                <a:extLst>
                  <a:ext uri="{FF2B5EF4-FFF2-40B4-BE49-F238E27FC236}">
                    <a16:creationId xmlns:a16="http://schemas.microsoft.com/office/drawing/2014/main" id="{CC3DB727-DA64-4A7B-A54B-7451E488186B}"/>
                  </a:ext>
                </a:extLst>
              </p:cNvPr>
              <p:cNvSpPr/>
              <p:nvPr/>
            </p:nvSpPr>
            <p:spPr>
              <a:xfrm rot="-1801764">
                <a:off x="4914086" y="4412950"/>
                <a:ext cx="1140" cy="2093"/>
              </a:xfrm>
              <a:custGeom>
                <a:avLst/>
                <a:gdLst/>
                <a:ahLst/>
                <a:cxnLst/>
                <a:rect l="l" t="t" r="r" b="b"/>
                <a:pathLst>
                  <a:path w="1141" h="2095" extrusionOk="0">
                    <a:moveTo>
                      <a:pt x="1141" y="1048"/>
                    </a:moveTo>
                    <a:cubicBezTo>
                      <a:pt x="1141" y="1627"/>
                      <a:pt x="886" y="2095"/>
                      <a:pt x="571" y="2095"/>
                    </a:cubicBezTo>
                    <a:cubicBezTo>
                      <a:pt x="255" y="2095"/>
                      <a:pt x="0" y="1626"/>
                      <a:pt x="0" y="1048"/>
                    </a:cubicBezTo>
                    <a:cubicBezTo>
                      <a:pt x="0" y="469"/>
                      <a:pt x="255" y="0"/>
                      <a:pt x="571" y="0"/>
                    </a:cubicBezTo>
                    <a:cubicBezTo>
                      <a:pt x="886" y="0"/>
                      <a:pt x="1141" y="469"/>
                      <a:pt x="1141" y="1048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564;p16">
                <a:extLst>
                  <a:ext uri="{FF2B5EF4-FFF2-40B4-BE49-F238E27FC236}">
                    <a16:creationId xmlns:a16="http://schemas.microsoft.com/office/drawing/2014/main" id="{824A9328-8F15-4B30-A811-2A52F47106F1}"/>
                  </a:ext>
                </a:extLst>
              </p:cNvPr>
              <p:cNvSpPr/>
              <p:nvPr/>
            </p:nvSpPr>
            <p:spPr>
              <a:xfrm>
                <a:off x="4890288" y="4399104"/>
                <a:ext cx="9224" cy="6794"/>
              </a:xfrm>
              <a:custGeom>
                <a:avLst/>
                <a:gdLst/>
                <a:ahLst/>
                <a:cxnLst/>
                <a:rect l="l" t="t" r="r" b="b"/>
                <a:pathLst>
                  <a:path w="9224" h="6794" extrusionOk="0">
                    <a:moveTo>
                      <a:pt x="8368" y="6684"/>
                    </a:moveTo>
                    <a:lnTo>
                      <a:pt x="856" y="2398"/>
                    </a:lnTo>
                    <a:cubicBezTo>
                      <a:pt x="322" y="1989"/>
                      <a:pt x="8" y="1360"/>
                      <a:pt x="0" y="684"/>
                    </a:cubicBezTo>
                    <a:lnTo>
                      <a:pt x="0" y="684"/>
                    </a:lnTo>
                    <a:cubicBezTo>
                      <a:pt x="0" y="112"/>
                      <a:pt x="0" y="-174"/>
                      <a:pt x="856" y="112"/>
                    </a:cubicBezTo>
                    <a:lnTo>
                      <a:pt x="8368" y="4398"/>
                    </a:lnTo>
                    <a:cubicBezTo>
                      <a:pt x="8898" y="4770"/>
                      <a:pt x="9217" y="5370"/>
                      <a:pt x="9224" y="6018"/>
                    </a:cubicBezTo>
                    <a:lnTo>
                      <a:pt x="9224" y="6018"/>
                    </a:lnTo>
                    <a:cubicBezTo>
                      <a:pt x="9224" y="6684"/>
                      <a:pt x="8844" y="6970"/>
                      <a:pt x="8368" y="6684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565;p16">
                <a:extLst>
                  <a:ext uri="{FF2B5EF4-FFF2-40B4-BE49-F238E27FC236}">
                    <a16:creationId xmlns:a16="http://schemas.microsoft.com/office/drawing/2014/main" id="{A59EE015-1D0F-457C-A6A0-75C2A2096716}"/>
                  </a:ext>
                </a:extLst>
              </p:cNvPr>
              <p:cNvSpPr/>
              <p:nvPr/>
            </p:nvSpPr>
            <p:spPr>
              <a:xfrm>
                <a:off x="5060033" y="4346638"/>
                <a:ext cx="8558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8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0" y="6096"/>
                      <a:pt x="0" y="5525"/>
                    </a:cubicBezTo>
                    <a:lnTo>
                      <a:pt x="0" y="5525"/>
                    </a:lnTo>
                    <a:cubicBezTo>
                      <a:pt x="38" y="4934"/>
                      <a:pt x="312" y="4381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54" y="1191"/>
                      <a:pt x="8230" y="1772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566;p16">
                <a:extLst>
                  <a:ext uri="{FF2B5EF4-FFF2-40B4-BE49-F238E27FC236}">
                    <a16:creationId xmlns:a16="http://schemas.microsoft.com/office/drawing/2014/main" id="{31887980-0338-4BFB-809C-3255B5C3C2F2}"/>
                  </a:ext>
                </a:extLst>
              </p:cNvPr>
              <p:cNvSpPr/>
              <p:nvPr/>
            </p:nvSpPr>
            <p:spPr>
              <a:xfrm>
                <a:off x="5049382" y="4352829"/>
                <a:ext cx="8559" cy="6096"/>
              </a:xfrm>
              <a:custGeom>
                <a:avLst/>
                <a:gdLst/>
                <a:ahLst/>
                <a:cxnLst/>
                <a:rect l="l" t="t" r="r" b="b"/>
                <a:pathLst>
                  <a:path w="8559" h="6096" extrusionOk="0">
                    <a:moveTo>
                      <a:pt x="7703" y="2096"/>
                    </a:moveTo>
                    <a:lnTo>
                      <a:pt x="761" y="6096"/>
                    </a:lnTo>
                    <a:cubicBezTo>
                      <a:pt x="761" y="6096"/>
                      <a:pt x="1" y="6096"/>
                      <a:pt x="1" y="5525"/>
                    </a:cubicBezTo>
                    <a:lnTo>
                      <a:pt x="1" y="5525"/>
                    </a:lnTo>
                    <a:cubicBezTo>
                      <a:pt x="-16" y="4924"/>
                      <a:pt x="270" y="4353"/>
                      <a:pt x="761" y="4001"/>
                    </a:cubicBezTo>
                    <a:lnTo>
                      <a:pt x="7703" y="0"/>
                    </a:lnTo>
                    <a:cubicBezTo>
                      <a:pt x="7703" y="0"/>
                      <a:pt x="8559" y="0"/>
                      <a:pt x="8559" y="571"/>
                    </a:cubicBezTo>
                    <a:lnTo>
                      <a:pt x="8559" y="571"/>
                    </a:lnTo>
                    <a:cubicBezTo>
                      <a:pt x="8537" y="1191"/>
                      <a:pt x="8218" y="1753"/>
                      <a:pt x="7703" y="2096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567;p16">
                <a:extLst>
                  <a:ext uri="{FF2B5EF4-FFF2-40B4-BE49-F238E27FC236}">
                    <a16:creationId xmlns:a16="http://schemas.microsoft.com/office/drawing/2014/main" id="{3DE96C03-BF2E-443B-8FDB-3C6F7B6796A4}"/>
                  </a:ext>
                </a:extLst>
              </p:cNvPr>
              <p:cNvSpPr/>
              <p:nvPr/>
            </p:nvSpPr>
            <p:spPr>
              <a:xfrm>
                <a:off x="4866015" y="4292025"/>
                <a:ext cx="219679" cy="127142"/>
              </a:xfrm>
              <a:custGeom>
                <a:avLst/>
                <a:gdLst/>
                <a:ahLst/>
                <a:cxnLst/>
                <a:rect l="l" t="t" r="r" b="b"/>
                <a:pathLst>
                  <a:path w="219679" h="127142" extrusionOk="0">
                    <a:moveTo>
                      <a:pt x="59268" y="125097"/>
                    </a:moveTo>
                    <a:lnTo>
                      <a:pt x="3257" y="92427"/>
                    </a:lnTo>
                    <a:cubicBezTo>
                      <a:pt x="-1593" y="89664"/>
                      <a:pt x="-927" y="84807"/>
                      <a:pt x="4589" y="81568"/>
                    </a:cubicBezTo>
                    <a:lnTo>
                      <a:pt x="140955" y="2701"/>
                    </a:lnTo>
                    <a:cubicBezTo>
                      <a:pt x="146802" y="-613"/>
                      <a:pt x="153882" y="-890"/>
                      <a:pt x="159974" y="1939"/>
                    </a:cubicBezTo>
                    <a:lnTo>
                      <a:pt x="216461" y="34610"/>
                    </a:lnTo>
                    <a:cubicBezTo>
                      <a:pt x="221215" y="37372"/>
                      <a:pt x="220645" y="42230"/>
                      <a:pt x="215129" y="45373"/>
                    </a:cubicBezTo>
                    <a:lnTo>
                      <a:pt x="78763" y="124240"/>
                    </a:lnTo>
                    <a:cubicBezTo>
                      <a:pt x="72819" y="127784"/>
                      <a:pt x="65499" y="128098"/>
                      <a:pt x="59268" y="125097"/>
                    </a:cubicBezTo>
                    <a:close/>
                  </a:path>
                </a:pathLst>
              </a:custGeom>
              <a:solidFill>
                <a:srgbClr val="20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568;p16">
                <a:extLst>
                  <a:ext uri="{FF2B5EF4-FFF2-40B4-BE49-F238E27FC236}">
                    <a16:creationId xmlns:a16="http://schemas.microsoft.com/office/drawing/2014/main" id="{93B5011D-8C3D-4D01-BFD7-05DF2152EF91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569;p16">
                <a:extLst>
                  <a:ext uri="{FF2B5EF4-FFF2-40B4-BE49-F238E27FC236}">
                    <a16:creationId xmlns:a16="http://schemas.microsoft.com/office/drawing/2014/main" id="{E5FEE3AC-77AF-4FE6-AC32-453CA8BCF944}"/>
                  </a:ext>
                </a:extLst>
              </p:cNvPr>
              <p:cNvSpPr/>
              <p:nvPr/>
            </p:nvSpPr>
            <p:spPr>
              <a:xfrm>
                <a:off x="4874289" y="4295203"/>
                <a:ext cx="203812" cy="117633"/>
              </a:xfrm>
              <a:custGeom>
                <a:avLst/>
                <a:gdLst/>
                <a:ahLst/>
                <a:cxnLst/>
                <a:rect l="l" t="t" r="r" b="b"/>
                <a:pathLst>
                  <a:path w="203812" h="117633" extrusionOk="0">
                    <a:moveTo>
                      <a:pt x="201245" y="32766"/>
                    </a:moveTo>
                    <a:lnTo>
                      <a:pt x="179278" y="19621"/>
                    </a:lnTo>
                    <a:lnTo>
                      <a:pt x="179278" y="19621"/>
                    </a:lnTo>
                    <a:cubicBezTo>
                      <a:pt x="176299" y="21184"/>
                      <a:pt x="172748" y="21184"/>
                      <a:pt x="169769" y="19621"/>
                    </a:cubicBezTo>
                    <a:cubicBezTo>
                      <a:pt x="167106" y="18097"/>
                      <a:pt x="167106" y="15716"/>
                      <a:pt x="169769" y="14192"/>
                    </a:cubicBezTo>
                    <a:lnTo>
                      <a:pt x="169769" y="14192"/>
                    </a:lnTo>
                    <a:lnTo>
                      <a:pt x="147802" y="1429"/>
                    </a:lnTo>
                    <a:cubicBezTo>
                      <a:pt x="143967" y="-476"/>
                      <a:pt x="139464" y="-476"/>
                      <a:pt x="135629" y="1429"/>
                    </a:cubicBezTo>
                    <a:lnTo>
                      <a:pt x="2496" y="78200"/>
                    </a:lnTo>
                    <a:cubicBezTo>
                      <a:pt x="-832" y="80200"/>
                      <a:pt x="-832" y="83344"/>
                      <a:pt x="2496" y="85249"/>
                    </a:cubicBezTo>
                    <a:lnTo>
                      <a:pt x="56035" y="116205"/>
                    </a:lnTo>
                    <a:cubicBezTo>
                      <a:pt x="59836" y="118110"/>
                      <a:pt x="64311" y="118110"/>
                      <a:pt x="68112" y="116205"/>
                    </a:cubicBezTo>
                    <a:lnTo>
                      <a:pt x="201245" y="39338"/>
                    </a:lnTo>
                    <a:cubicBezTo>
                      <a:pt x="204668" y="37814"/>
                      <a:pt x="204668" y="34671"/>
                      <a:pt x="201245" y="32766"/>
                    </a:cubicBezTo>
                    <a:close/>
                  </a:path>
                </a:pathLst>
              </a:custGeom>
              <a:solidFill>
                <a:srgbClr val="000000">
                  <a:alpha val="4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570;p16">
                <a:extLst>
                  <a:ext uri="{FF2B5EF4-FFF2-40B4-BE49-F238E27FC236}">
                    <a16:creationId xmlns:a16="http://schemas.microsoft.com/office/drawing/2014/main" id="{3B20F09A-1C00-4894-8215-12D228A343EC}"/>
                  </a:ext>
                </a:extLst>
              </p:cNvPr>
              <p:cNvSpPr/>
              <p:nvPr/>
            </p:nvSpPr>
            <p:spPr>
              <a:xfrm>
                <a:off x="5044723" y="4311872"/>
                <a:ext cx="5135" cy="2857"/>
              </a:xfrm>
              <a:custGeom>
                <a:avLst/>
                <a:gdLst/>
                <a:ahLst/>
                <a:cxnLst/>
                <a:rect l="l" t="t" r="r" b="b"/>
                <a:pathLst>
                  <a:path w="5135" h="2857" extrusionOk="0">
                    <a:moveTo>
                      <a:pt x="5135" y="1429"/>
                    </a:moveTo>
                    <a:cubicBezTo>
                      <a:pt x="5135" y="2218"/>
                      <a:pt x="3986" y="2857"/>
                      <a:pt x="2568" y="2857"/>
                    </a:cubicBezTo>
                    <a:cubicBezTo>
                      <a:pt x="1150" y="2857"/>
                      <a:pt x="0" y="2218"/>
                      <a:pt x="0" y="1429"/>
                    </a:cubicBezTo>
                    <a:cubicBezTo>
                      <a:pt x="0" y="640"/>
                      <a:pt x="1150" y="0"/>
                      <a:pt x="2568" y="0"/>
                    </a:cubicBezTo>
                    <a:cubicBezTo>
                      <a:pt x="3986" y="0"/>
                      <a:pt x="5135" y="640"/>
                      <a:pt x="5135" y="142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571;p16">
                <a:extLst>
                  <a:ext uri="{FF2B5EF4-FFF2-40B4-BE49-F238E27FC236}">
                    <a16:creationId xmlns:a16="http://schemas.microsoft.com/office/drawing/2014/main" id="{45AF160D-0752-4EB2-9061-9CAF69CD88BE}"/>
                  </a:ext>
                </a:extLst>
              </p:cNvPr>
              <p:cNvSpPr/>
              <p:nvPr/>
            </p:nvSpPr>
            <p:spPr>
              <a:xfrm>
                <a:off x="5046530" y="4312698"/>
                <a:ext cx="1521" cy="1221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221" extrusionOk="0">
                    <a:moveTo>
                      <a:pt x="0" y="1079"/>
                    </a:moveTo>
                    <a:cubicBezTo>
                      <a:pt x="0" y="1079"/>
                      <a:pt x="0" y="412"/>
                      <a:pt x="0" y="221"/>
                    </a:cubicBezTo>
                    <a:cubicBezTo>
                      <a:pt x="465" y="-74"/>
                      <a:pt x="1056" y="-74"/>
                      <a:pt x="1522" y="221"/>
                    </a:cubicBezTo>
                    <a:cubicBezTo>
                      <a:pt x="1522" y="221"/>
                      <a:pt x="1522" y="793"/>
                      <a:pt x="1522" y="1079"/>
                    </a:cubicBezTo>
                    <a:cubicBezTo>
                      <a:pt x="1033" y="1269"/>
                      <a:pt x="489" y="1269"/>
                      <a:pt x="0" y="1079"/>
                    </a:cubicBezTo>
                    <a:close/>
                  </a:path>
                </a:pathLst>
              </a:custGeom>
              <a:solidFill>
                <a:srgbClr val="FFFFF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" name="Google Shape;572;p16">
              <a:extLst>
                <a:ext uri="{FF2B5EF4-FFF2-40B4-BE49-F238E27FC236}">
                  <a16:creationId xmlns:a16="http://schemas.microsoft.com/office/drawing/2014/main" id="{157B4BD5-871B-474B-B7B2-C89182CECAC5}"/>
                </a:ext>
              </a:extLst>
            </p:cNvPr>
            <p:cNvSpPr/>
            <p:nvPr/>
          </p:nvSpPr>
          <p:spPr>
            <a:xfrm>
              <a:off x="6948039" y="2876090"/>
              <a:ext cx="48317" cy="40269"/>
            </a:xfrm>
            <a:custGeom>
              <a:avLst/>
              <a:gdLst/>
              <a:ahLst/>
              <a:cxnLst/>
              <a:rect l="l" t="t" r="r" b="b"/>
              <a:pathLst>
                <a:path w="129087" h="107584" extrusionOk="0">
                  <a:moveTo>
                    <a:pt x="100516" y="75867"/>
                  </a:moveTo>
                  <a:cubicBezTo>
                    <a:pt x="100516" y="75867"/>
                    <a:pt x="130375" y="48911"/>
                    <a:pt x="129044" y="13192"/>
                  </a:cubicBezTo>
                  <a:cubicBezTo>
                    <a:pt x="127237" y="-11668"/>
                    <a:pt x="112212" y="6239"/>
                    <a:pt x="112212" y="6239"/>
                  </a:cubicBezTo>
                  <a:lnTo>
                    <a:pt x="97092" y="33671"/>
                  </a:lnTo>
                  <a:cubicBezTo>
                    <a:pt x="89594" y="43806"/>
                    <a:pt x="79821" y="52026"/>
                    <a:pt x="68564" y="57674"/>
                  </a:cubicBezTo>
                  <a:cubicBezTo>
                    <a:pt x="57968" y="58693"/>
                    <a:pt x="47431" y="60255"/>
                    <a:pt x="36992" y="62341"/>
                  </a:cubicBezTo>
                  <a:cubicBezTo>
                    <a:pt x="18448" y="65961"/>
                    <a:pt x="0" y="89202"/>
                    <a:pt x="0" y="89202"/>
                  </a:cubicBezTo>
                  <a:lnTo>
                    <a:pt x="23298" y="1075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573;p16">
              <a:extLst>
                <a:ext uri="{FF2B5EF4-FFF2-40B4-BE49-F238E27FC236}">
                  <a16:creationId xmlns:a16="http://schemas.microsoft.com/office/drawing/2014/main" id="{5DE82F09-5F4D-4A5B-90EC-A308199F2521}"/>
                </a:ext>
              </a:extLst>
            </p:cNvPr>
            <p:cNvSpPr/>
            <p:nvPr/>
          </p:nvSpPr>
          <p:spPr>
            <a:xfrm>
              <a:off x="6688913" y="2310158"/>
              <a:ext cx="266346" cy="294746"/>
            </a:xfrm>
            <a:custGeom>
              <a:avLst/>
              <a:gdLst/>
              <a:ahLst/>
              <a:cxnLst/>
              <a:rect l="l" t="t" r="r" b="b"/>
              <a:pathLst>
                <a:path w="711585" h="787458" extrusionOk="0">
                  <a:moveTo>
                    <a:pt x="654254" y="325496"/>
                  </a:moveTo>
                  <a:lnTo>
                    <a:pt x="104510" y="7551"/>
                  </a:lnTo>
                  <a:cubicBezTo>
                    <a:pt x="93809" y="169"/>
                    <a:pt x="80334" y="-1936"/>
                    <a:pt x="67898" y="1836"/>
                  </a:cubicBezTo>
                  <a:lnTo>
                    <a:pt x="67898" y="1836"/>
                  </a:lnTo>
                  <a:cubicBezTo>
                    <a:pt x="65551" y="2808"/>
                    <a:pt x="63345" y="4093"/>
                    <a:pt x="61336" y="5646"/>
                  </a:cubicBezTo>
                  <a:lnTo>
                    <a:pt x="0" y="40793"/>
                  </a:lnTo>
                  <a:lnTo>
                    <a:pt x="47548" y="96705"/>
                  </a:lnTo>
                  <a:lnTo>
                    <a:pt x="47548" y="326258"/>
                  </a:lnTo>
                  <a:cubicBezTo>
                    <a:pt x="49713" y="366529"/>
                    <a:pt x="70903" y="403353"/>
                    <a:pt x="104605" y="425413"/>
                  </a:cubicBezTo>
                  <a:lnTo>
                    <a:pt x="275776" y="533140"/>
                  </a:lnTo>
                  <a:lnTo>
                    <a:pt x="322277" y="639916"/>
                  </a:lnTo>
                  <a:lnTo>
                    <a:pt x="273303" y="723069"/>
                  </a:lnTo>
                  <a:lnTo>
                    <a:pt x="341487" y="684016"/>
                  </a:lnTo>
                  <a:lnTo>
                    <a:pt x="406246" y="608674"/>
                  </a:lnTo>
                  <a:lnTo>
                    <a:pt x="612888" y="720783"/>
                  </a:lnTo>
                  <a:lnTo>
                    <a:pt x="624014" y="787458"/>
                  </a:lnTo>
                  <a:lnTo>
                    <a:pt x="693624" y="747644"/>
                  </a:lnTo>
                  <a:lnTo>
                    <a:pt x="695526" y="746500"/>
                  </a:lnTo>
                  <a:lnTo>
                    <a:pt x="696191" y="746500"/>
                  </a:lnTo>
                  <a:lnTo>
                    <a:pt x="696191" y="746500"/>
                  </a:lnTo>
                  <a:cubicBezTo>
                    <a:pt x="706983" y="737785"/>
                    <a:pt x="712695" y="724231"/>
                    <a:pt x="711407" y="710401"/>
                  </a:cubicBezTo>
                  <a:lnTo>
                    <a:pt x="711407" y="424651"/>
                  </a:lnTo>
                  <a:cubicBezTo>
                    <a:pt x="709219" y="384370"/>
                    <a:pt x="687992" y="347536"/>
                    <a:pt x="654254" y="325496"/>
                  </a:cubicBezTo>
                  <a:close/>
                </a:path>
              </a:pathLst>
            </a:custGeom>
            <a:solidFill>
              <a:srgbClr val="FF7B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574;p16">
              <a:extLst>
                <a:ext uri="{FF2B5EF4-FFF2-40B4-BE49-F238E27FC236}">
                  <a16:creationId xmlns:a16="http://schemas.microsoft.com/office/drawing/2014/main" id="{0EA993EE-C81C-432F-A60E-D1AE626AE2ED}"/>
                </a:ext>
              </a:extLst>
            </p:cNvPr>
            <p:cNvSpPr/>
            <p:nvPr/>
          </p:nvSpPr>
          <p:spPr>
            <a:xfrm>
              <a:off x="6681190" y="2324699"/>
              <a:ext cx="248446" cy="281264"/>
            </a:xfrm>
            <a:custGeom>
              <a:avLst/>
              <a:gdLst/>
              <a:ahLst/>
              <a:cxnLst/>
              <a:rect l="l" t="t" r="r" b="b"/>
              <a:pathLst>
                <a:path w="663763" h="751441" extrusionOk="0">
                  <a:moveTo>
                    <a:pt x="606802" y="325697"/>
                  </a:moveTo>
                  <a:lnTo>
                    <a:pt x="57057" y="7848"/>
                  </a:lnTo>
                  <a:cubicBezTo>
                    <a:pt x="25485" y="-10440"/>
                    <a:pt x="0" y="4324"/>
                    <a:pt x="0" y="40805"/>
                  </a:cubicBezTo>
                  <a:lnTo>
                    <a:pt x="0" y="326555"/>
                  </a:lnTo>
                  <a:cubicBezTo>
                    <a:pt x="2165" y="366826"/>
                    <a:pt x="23356" y="403650"/>
                    <a:pt x="57057" y="425710"/>
                  </a:cubicBezTo>
                  <a:lnTo>
                    <a:pt x="228228" y="533533"/>
                  </a:lnTo>
                  <a:lnTo>
                    <a:pt x="293939" y="684314"/>
                  </a:lnTo>
                  <a:lnTo>
                    <a:pt x="358699" y="608971"/>
                  </a:lnTo>
                  <a:lnTo>
                    <a:pt x="606707" y="743654"/>
                  </a:lnTo>
                  <a:cubicBezTo>
                    <a:pt x="638278" y="761847"/>
                    <a:pt x="663764" y="747083"/>
                    <a:pt x="663764" y="710603"/>
                  </a:cubicBezTo>
                  <a:lnTo>
                    <a:pt x="663764" y="424853"/>
                  </a:lnTo>
                  <a:cubicBezTo>
                    <a:pt x="661621" y="384600"/>
                    <a:pt x="640468" y="347776"/>
                    <a:pt x="606802" y="325697"/>
                  </a:cubicBezTo>
                  <a:close/>
                </a:path>
              </a:pathLst>
            </a:custGeom>
            <a:solidFill>
              <a:srgbClr val="E26D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575;p16">
              <a:extLst>
                <a:ext uri="{FF2B5EF4-FFF2-40B4-BE49-F238E27FC236}">
                  <a16:creationId xmlns:a16="http://schemas.microsoft.com/office/drawing/2014/main" id="{176AB0C4-B80F-4AF7-B555-55E86561DA36}"/>
                </a:ext>
              </a:extLst>
            </p:cNvPr>
            <p:cNvSpPr/>
            <p:nvPr/>
          </p:nvSpPr>
          <p:spPr>
            <a:xfrm>
              <a:off x="7244522" y="2103554"/>
              <a:ext cx="267380" cy="295937"/>
            </a:xfrm>
            <a:custGeom>
              <a:avLst/>
              <a:gdLst/>
              <a:ahLst/>
              <a:cxnLst/>
              <a:rect l="l" t="t" r="r" b="b"/>
              <a:pathLst>
                <a:path w="713014" h="789165" extrusionOk="0">
                  <a:moveTo>
                    <a:pt x="655586" y="326155"/>
                  </a:moveTo>
                  <a:lnTo>
                    <a:pt x="104700" y="7639"/>
                  </a:lnTo>
                  <a:cubicBezTo>
                    <a:pt x="93992" y="191"/>
                    <a:pt x="80470" y="-1949"/>
                    <a:pt x="67993" y="1829"/>
                  </a:cubicBezTo>
                  <a:lnTo>
                    <a:pt x="67993" y="1829"/>
                  </a:lnTo>
                  <a:cubicBezTo>
                    <a:pt x="65625" y="2760"/>
                    <a:pt x="63419" y="4045"/>
                    <a:pt x="61432" y="5639"/>
                  </a:cubicBezTo>
                  <a:lnTo>
                    <a:pt x="0" y="40882"/>
                  </a:lnTo>
                  <a:lnTo>
                    <a:pt x="47548" y="96793"/>
                  </a:lnTo>
                  <a:lnTo>
                    <a:pt x="47548" y="326917"/>
                  </a:lnTo>
                  <a:cubicBezTo>
                    <a:pt x="49697" y="367241"/>
                    <a:pt x="70884" y="404130"/>
                    <a:pt x="104605" y="426263"/>
                  </a:cubicBezTo>
                  <a:lnTo>
                    <a:pt x="276252" y="534277"/>
                  </a:lnTo>
                  <a:lnTo>
                    <a:pt x="322848" y="641242"/>
                  </a:lnTo>
                  <a:lnTo>
                    <a:pt x="273874" y="724586"/>
                  </a:lnTo>
                  <a:lnTo>
                    <a:pt x="342248" y="685629"/>
                  </a:lnTo>
                  <a:lnTo>
                    <a:pt x="407102" y="610096"/>
                  </a:lnTo>
                  <a:lnTo>
                    <a:pt x="614029" y="722491"/>
                  </a:lnTo>
                  <a:lnTo>
                    <a:pt x="625250" y="789166"/>
                  </a:lnTo>
                  <a:lnTo>
                    <a:pt x="694955" y="749161"/>
                  </a:lnTo>
                  <a:lnTo>
                    <a:pt x="696857" y="748113"/>
                  </a:lnTo>
                  <a:lnTo>
                    <a:pt x="697523" y="748113"/>
                  </a:lnTo>
                  <a:lnTo>
                    <a:pt x="697523" y="748113"/>
                  </a:lnTo>
                  <a:cubicBezTo>
                    <a:pt x="708373" y="739436"/>
                    <a:pt x="714136" y="725863"/>
                    <a:pt x="712833" y="712013"/>
                  </a:cubicBezTo>
                  <a:lnTo>
                    <a:pt x="712833" y="426263"/>
                  </a:lnTo>
                  <a:cubicBezTo>
                    <a:pt x="710874" y="385631"/>
                    <a:pt x="689592" y="348402"/>
                    <a:pt x="655586" y="326155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576;p16">
              <a:extLst>
                <a:ext uri="{FF2B5EF4-FFF2-40B4-BE49-F238E27FC236}">
                  <a16:creationId xmlns:a16="http://schemas.microsoft.com/office/drawing/2014/main" id="{6C0375F1-E4B8-47D1-9260-A4E5410D5A2C}"/>
                </a:ext>
              </a:extLst>
            </p:cNvPr>
            <p:cNvSpPr/>
            <p:nvPr/>
          </p:nvSpPr>
          <p:spPr>
            <a:xfrm>
              <a:off x="7236798" y="2118137"/>
              <a:ext cx="249375" cy="282304"/>
            </a:xfrm>
            <a:custGeom>
              <a:avLst/>
              <a:gdLst/>
              <a:ahLst/>
              <a:cxnLst/>
              <a:rect l="l" t="t" r="r" b="b"/>
              <a:pathLst>
                <a:path w="665000" h="752811" extrusionOk="0">
                  <a:moveTo>
                    <a:pt x="607848" y="326342"/>
                  </a:moveTo>
                  <a:lnTo>
                    <a:pt x="57057" y="7826"/>
                  </a:lnTo>
                  <a:cubicBezTo>
                    <a:pt x="25485" y="-10462"/>
                    <a:pt x="0" y="4397"/>
                    <a:pt x="0" y="40973"/>
                  </a:cubicBezTo>
                  <a:lnTo>
                    <a:pt x="0" y="326723"/>
                  </a:lnTo>
                  <a:cubicBezTo>
                    <a:pt x="2149" y="367046"/>
                    <a:pt x="23336" y="403936"/>
                    <a:pt x="57057" y="426069"/>
                  </a:cubicBezTo>
                  <a:lnTo>
                    <a:pt x="228799" y="534464"/>
                  </a:lnTo>
                  <a:lnTo>
                    <a:pt x="294700" y="685625"/>
                  </a:lnTo>
                  <a:lnTo>
                    <a:pt x="359555" y="610092"/>
                  </a:lnTo>
                  <a:lnTo>
                    <a:pt x="607943" y="744966"/>
                  </a:lnTo>
                  <a:cubicBezTo>
                    <a:pt x="639610" y="763254"/>
                    <a:pt x="665000" y="748490"/>
                    <a:pt x="665000" y="711914"/>
                  </a:cubicBezTo>
                  <a:lnTo>
                    <a:pt x="665000" y="426164"/>
                  </a:lnTo>
                  <a:cubicBezTo>
                    <a:pt x="662994" y="385648"/>
                    <a:pt x="641749" y="348541"/>
                    <a:pt x="607848" y="326342"/>
                  </a:cubicBez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577;p16">
              <a:extLst>
                <a:ext uri="{FF2B5EF4-FFF2-40B4-BE49-F238E27FC236}">
                  <a16:creationId xmlns:a16="http://schemas.microsoft.com/office/drawing/2014/main" id="{C4B6ED17-BBCC-4527-A7A4-4EE4FC74CE7F}"/>
                </a:ext>
              </a:extLst>
            </p:cNvPr>
            <p:cNvSpPr/>
            <p:nvPr/>
          </p:nvSpPr>
          <p:spPr>
            <a:xfrm rot="-1798898">
              <a:off x="7282126" y="2196393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5" y="55912"/>
                  </a:moveTo>
                  <a:cubicBezTo>
                    <a:pt x="64475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5" y="25033"/>
                    <a:pt x="64475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578;p16">
              <a:extLst>
                <a:ext uri="{FF2B5EF4-FFF2-40B4-BE49-F238E27FC236}">
                  <a16:creationId xmlns:a16="http://schemas.microsoft.com/office/drawing/2014/main" id="{AFDB014F-9CA4-45FF-9CA9-274DBA3DBA74}"/>
                </a:ext>
              </a:extLst>
            </p:cNvPr>
            <p:cNvSpPr/>
            <p:nvPr/>
          </p:nvSpPr>
          <p:spPr>
            <a:xfrm rot="-1778992">
              <a:off x="7345395" y="2232411"/>
              <a:ext cx="24194" cy="41962"/>
            </a:xfrm>
            <a:custGeom>
              <a:avLst/>
              <a:gdLst/>
              <a:ahLst/>
              <a:cxnLst/>
              <a:rect l="l" t="t" r="r" b="b"/>
              <a:pathLst>
                <a:path w="64696" h="112208" extrusionOk="0">
                  <a:moveTo>
                    <a:pt x="64698" y="56104"/>
                  </a:moveTo>
                  <a:cubicBezTo>
                    <a:pt x="64698" y="87090"/>
                    <a:pt x="50215" y="112209"/>
                    <a:pt x="32350" y="112209"/>
                  </a:cubicBezTo>
                  <a:cubicBezTo>
                    <a:pt x="14484" y="112209"/>
                    <a:pt x="1" y="87090"/>
                    <a:pt x="1" y="56104"/>
                  </a:cubicBezTo>
                  <a:cubicBezTo>
                    <a:pt x="1" y="25119"/>
                    <a:pt x="14484" y="0"/>
                    <a:pt x="32350" y="0"/>
                  </a:cubicBezTo>
                  <a:cubicBezTo>
                    <a:pt x="50215" y="0"/>
                    <a:pt x="64698" y="25119"/>
                    <a:pt x="64698" y="5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579;p16">
              <a:extLst>
                <a:ext uri="{FF2B5EF4-FFF2-40B4-BE49-F238E27FC236}">
                  <a16:creationId xmlns:a16="http://schemas.microsoft.com/office/drawing/2014/main" id="{B40AADEA-01A7-4D0F-9A24-91C32C621341}"/>
                </a:ext>
              </a:extLst>
            </p:cNvPr>
            <p:cNvSpPr/>
            <p:nvPr/>
          </p:nvSpPr>
          <p:spPr>
            <a:xfrm rot="-1798898">
              <a:off x="7404420" y="2267151"/>
              <a:ext cx="24191" cy="41957"/>
            </a:xfrm>
            <a:custGeom>
              <a:avLst/>
              <a:gdLst/>
              <a:ahLst/>
              <a:cxnLst/>
              <a:rect l="l" t="t" r="r" b="b"/>
              <a:pathLst>
                <a:path w="64474" h="111823" extrusionOk="0">
                  <a:moveTo>
                    <a:pt x="64474" y="55912"/>
                  </a:moveTo>
                  <a:cubicBezTo>
                    <a:pt x="64474" y="86791"/>
                    <a:pt x="50041" y="111823"/>
                    <a:pt x="32237" y="111823"/>
                  </a:cubicBezTo>
                  <a:cubicBezTo>
                    <a:pt x="14433" y="111823"/>
                    <a:pt x="0" y="86791"/>
                    <a:pt x="0" y="55912"/>
                  </a:cubicBezTo>
                  <a:cubicBezTo>
                    <a:pt x="0" y="25033"/>
                    <a:pt x="14433" y="0"/>
                    <a:pt x="32237" y="0"/>
                  </a:cubicBezTo>
                  <a:cubicBezTo>
                    <a:pt x="50041" y="0"/>
                    <a:pt x="64474" y="25033"/>
                    <a:pt x="64474" y="559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580;p16">
              <a:extLst>
                <a:ext uri="{FF2B5EF4-FFF2-40B4-BE49-F238E27FC236}">
                  <a16:creationId xmlns:a16="http://schemas.microsoft.com/office/drawing/2014/main" id="{B8409EA5-9A7D-41FE-968C-25A0DED85B99}"/>
                </a:ext>
              </a:extLst>
            </p:cNvPr>
            <p:cNvSpPr/>
            <p:nvPr/>
          </p:nvSpPr>
          <p:spPr>
            <a:xfrm>
              <a:off x="7054307" y="2375460"/>
              <a:ext cx="81342" cy="108498"/>
            </a:xfrm>
            <a:custGeom>
              <a:avLst/>
              <a:gdLst/>
              <a:ahLst/>
              <a:cxnLst/>
              <a:rect l="l" t="t" r="r" b="b"/>
              <a:pathLst>
                <a:path w="216911" h="289327" extrusionOk="0">
                  <a:moveTo>
                    <a:pt x="216912" y="195983"/>
                  </a:moveTo>
                  <a:cubicBezTo>
                    <a:pt x="216912" y="129308"/>
                    <a:pt x="170030" y="47678"/>
                    <a:pt x="112307" y="14246"/>
                  </a:cubicBezTo>
                  <a:cubicBezTo>
                    <a:pt x="81496" y="-3566"/>
                    <a:pt x="53919" y="-4042"/>
                    <a:pt x="34805" y="9293"/>
                  </a:cubicBezTo>
                  <a:lnTo>
                    <a:pt x="0" y="29009"/>
                  </a:lnTo>
                  <a:lnTo>
                    <a:pt x="14835" y="34915"/>
                  </a:lnTo>
                  <a:cubicBezTo>
                    <a:pt x="9738" y="47589"/>
                    <a:pt x="7246" y="61163"/>
                    <a:pt x="7512" y="74825"/>
                  </a:cubicBezTo>
                  <a:cubicBezTo>
                    <a:pt x="7512" y="141500"/>
                    <a:pt x="54394" y="223034"/>
                    <a:pt x="112117" y="256562"/>
                  </a:cubicBezTo>
                  <a:cubicBezTo>
                    <a:pt x="121018" y="261857"/>
                    <a:pt x="130623" y="265858"/>
                    <a:pt x="140645" y="268468"/>
                  </a:cubicBezTo>
                  <a:lnTo>
                    <a:pt x="140645" y="289328"/>
                  </a:lnTo>
                  <a:lnTo>
                    <a:pt x="185530" y="263991"/>
                  </a:lnTo>
                  <a:lnTo>
                    <a:pt x="185530" y="263991"/>
                  </a:lnTo>
                  <a:lnTo>
                    <a:pt x="185530" y="263991"/>
                  </a:lnTo>
                  <a:cubicBezTo>
                    <a:pt x="205310" y="252656"/>
                    <a:pt x="216912" y="229225"/>
                    <a:pt x="216912" y="195983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581;p16">
              <a:extLst>
                <a:ext uri="{FF2B5EF4-FFF2-40B4-BE49-F238E27FC236}">
                  <a16:creationId xmlns:a16="http://schemas.microsoft.com/office/drawing/2014/main" id="{E88D6E6D-DB67-4D32-89ED-E1736A1624BE}"/>
                </a:ext>
              </a:extLst>
            </p:cNvPr>
            <p:cNvSpPr/>
            <p:nvPr/>
          </p:nvSpPr>
          <p:spPr>
            <a:xfrm rot="-1798898">
              <a:off x="7049958" y="2378905"/>
              <a:ext cx="64153" cy="111361"/>
            </a:xfrm>
            <a:custGeom>
              <a:avLst/>
              <a:gdLst/>
              <a:ahLst/>
              <a:cxnLst/>
              <a:rect l="l" t="t" r="r" b="b"/>
              <a:pathLst>
                <a:path w="170980" h="296798" extrusionOk="0">
                  <a:moveTo>
                    <a:pt x="170981" y="148399"/>
                  </a:moveTo>
                  <a:cubicBezTo>
                    <a:pt x="170981" y="230358"/>
                    <a:pt x="132706" y="296799"/>
                    <a:pt x="85491" y="296799"/>
                  </a:cubicBezTo>
                  <a:cubicBezTo>
                    <a:pt x="38276" y="296799"/>
                    <a:pt x="0" y="230358"/>
                    <a:pt x="0" y="148399"/>
                  </a:cubicBezTo>
                  <a:cubicBezTo>
                    <a:pt x="0" y="66441"/>
                    <a:pt x="38276" y="0"/>
                    <a:pt x="85491" y="0"/>
                  </a:cubicBezTo>
                  <a:cubicBezTo>
                    <a:pt x="132706" y="0"/>
                    <a:pt x="170981" y="66441"/>
                    <a:pt x="170981" y="148399"/>
                  </a:cubicBezTo>
                  <a:close/>
                </a:path>
              </a:pathLst>
            </a:custGeom>
            <a:solidFill>
              <a:srgbClr val="F9CB0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582;p16">
              <a:extLst>
                <a:ext uri="{FF2B5EF4-FFF2-40B4-BE49-F238E27FC236}">
                  <a16:creationId xmlns:a16="http://schemas.microsoft.com/office/drawing/2014/main" id="{316464A8-3B5D-4380-BD99-E5A879433CC0}"/>
                </a:ext>
              </a:extLst>
            </p:cNvPr>
            <p:cNvSpPr/>
            <p:nvPr/>
          </p:nvSpPr>
          <p:spPr>
            <a:xfrm rot="-1798898">
              <a:off x="7061883" y="2407428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583;p16">
              <a:extLst>
                <a:ext uri="{FF2B5EF4-FFF2-40B4-BE49-F238E27FC236}">
                  <a16:creationId xmlns:a16="http://schemas.microsoft.com/office/drawing/2014/main" id="{3F6F73E4-9DAB-4759-B106-B20A1B9B4EA8}"/>
                </a:ext>
              </a:extLst>
            </p:cNvPr>
            <p:cNvSpPr/>
            <p:nvPr/>
          </p:nvSpPr>
          <p:spPr>
            <a:xfrm rot="-1798898">
              <a:off x="7092283" y="2424967"/>
              <a:ext cx="9134" cy="15868"/>
            </a:xfrm>
            <a:custGeom>
              <a:avLst/>
              <a:gdLst/>
              <a:ahLst/>
              <a:cxnLst/>
              <a:rect l="l" t="t" r="r" b="b"/>
              <a:pathLst>
                <a:path w="24344" h="42290" extrusionOk="0">
                  <a:moveTo>
                    <a:pt x="24344" y="21145"/>
                  </a:moveTo>
                  <a:cubicBezTo>
                    <a:pt x="24344" y="32824"/>
                    <a:pt x="18894" y="42291"/>
                    <a:pt x="12172" y="42291"/>
                  </a:cubicBezTo>
                  <a:cubicBezTo>
                    <a:pt x="5449" y="42291"/>
                    <a:pt x="0" y="32824"/>
                    <a:pt x="0" y="21145"/>
                  </a:cubicBezTo>
                  <a:cubicBezTo>
                    <a:pt x="0" y="9467"/>
                    <a:pt x="5450" y="0"/>
                    <a:pt x="12172" y="0"/>
                  </a:cubicBezTo>
                  <a:cubicBezTo>
                    <a:pt x="18895" y="0"/>
                    <a:pt x="24344" y="9467"/>
                    <a:pt x="24344" y="21145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584;p16">
              <a:extLst>
                <a:ext uri="{FF2B5EF4-FFF2-40B4-BE49-F238E27FC236}">
                  <a16:creationId xmlns:a16="http://schemas.microsoft.com/office/drawing/2014/main" id="{C76177B2-CFFA-428D-BF68-32DF419F95C3}"/>
                </a:ext>
              </a:extLst>
            </p:cNvPr>
            <p:cNvSpPr/>
            <p:nvPr/>
          </p:nvSpPr>
          <p:spPr>
            <a:xfrm>
              <a:off x="7066445" y="2439547"/>
              <a:ext cx="31881" cy="22328"/>
            </a:xfrm>
            <a:custGeom>
              <a:avLst/>
              <a:gdLst/>
              <a:ahLst/>
              <a:cxnLst/>
              <a:rect l="l" t="t" r="r" b="b"/>
              <a:pathLst>
                <a:path w="85015" h="59542" extrusionOk="0">
                  <a:moveTo>
                    <a:pt x="0" y="0"/>
                  </a:moveTo>
                  <a:cubicBezTo>
                    <a:pt x="0" y="0"/>
                    <a:pt x="13694" y="37528"/>
                    <a:pt x="41272" y="53435"/>
                  </a:cubicBezTo>
                  <a:cubicBezTo>
                    <a:pt x="68849" y="69342"/>
                    <a:pt x="85015" y="49149"/>
                    <a:pt x="85015" y="49149"/>
                  </a:cubicBezTo>
                  <a:close/>
                </a:path>
              </a:pathLst>
            </a:custGeom>
            <a:solidFill>
              <a:srgbClr val="CC8B0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585;p16">
              <a:extLst>
                <a:ext uri="{FF2B5EF4-FFF2-40B4-BE49-F238E27FC236}">
                  <a16:creationId xmlns:a16="http://schemas.microsoft.com/office/drawing/2014/main" id="{6FB90346-8957-4E26-8053-C875FE6915D2}"/>
                </a:ext>
              </a:extLst>
            </p:cNvPr>
            <p:cNvSpPr/>
            <p:nvPr/>
          </p:nvSpPr>
          <p:spPr>
            <a:xfrm>
              <a:off x="7016984" y="2605070"/>
              <a:ext cx="22181" cy="70080"/>
            </a:xfrm>
            <a:custGeom>
              <a:avLst/>
              <a:gdLst/>
              <a:ahLst/>
              <a:cxnLst/>
              <a:rect l="l" t="t" r="r" b="b"/>
              <a:pathLst>
                <a:path w="59149" h="186880" extrusionOk="0">
                  <a:moveTo>
                    <a:pt x="0" y="152591"/>
                  </a:moveTo>
                  <a:lnTo>
                    <a:pt x="59149" y="186881"/>
                  </a:lnTo>
                  <a:lnTo>
                    <a:pt x="59149" y="34195"/>
                  </a:lnTo>
                  <a:lnTo>
                    <a:pt x="0" y="0"/>
                  </a:lnTo>
                  <a:lnTo>
                    <a:pt x="0" y="152591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586;p16">
              <a:extLst>
                <a:ext uri="{FF2B5EF4-FFF2-40B4-BE49-F238E27FC236}">
                  <a16:creationId xmlns:a16="http://schemas.microsoft.com/office/drawing/2014/main" id="{2891E5C6-D186-485D-A991-9A6B4FBDFB9E}"/>
                </a:ext>
              </a:extLst>
            </p:cNvPr>
            <p:cNvSpPr/>
            <p:nvPr/>
          </p:nvSpPr>
          <p:spPr>
            <a:xfrm>
              <a:off x="7016984" y="2594731"/>
              <a:ext cx="41045" cy="23253"/>
            </a:xfrm>
            <a:custGeom>
              <a:avLst/>
              <a:gdLst/>
              <a:ahLst/>
              <a:cxnLst/>
              <a:rect l="l" t="t" r="r" b="b"/>
              <a:pathLst>
                <a:path w="109454" h="62007" extrusionOk="0">
                  <a:moveTo>
                    <a:pt x="59149" y="62008"/>
                  </a:moveTo>
                  <a:lnTo>
                    <a:pt x="0" y="27718"/>
                  </a:lnTo>
                  <a:lnTo>
                    <a:pt x="47928" y="0"/>
                  </a:lnTo>
                  <a:lnTo>
                    <a:pt x="109455" y="34480"/>
                  </a:lnTo>
                  <a:lnTo>
                    <a:pt x="59149" y="6200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587;p16">
              <a:extLst>
                <a:ext uri="{FF2B5EF4-FFF2-40B4-BE49-F238E27FC236}">
                  <a16:creationId xmlns:a16="http://schemas.microsoft.com/office/drawing/2014/main" id="{7611EC5C-FD96-41FF-B3E1-073AC7A1DA43}"/>
                </a:ext>
              </a:extLst>
            </p:cNvPr>
            <p:cNvSpPr/>
            <p:nvPr/>
          </p:nvSpPr>
          <p:spPr>
            <a:xfrm>
              <a:off x="7057740" y="2595705"/>
              <a:ext cx="65605" cy="105819"/>
            </a:xfrm>
            <a:custGeom>
              <a:avLst/>
              <a:gdLst/>
              <a:ahLst/>
              <a:cxnLst/>
              <a:rect l="l" t="t" r="r" b="b"/>
              <a:pathLst>
                <a:path w="174947" h="282184" extrusionOk="0">
                  <a:moveTo>
                    <a:pt x="174880" y="168275"/>
                  </a:moveTo>
                  <a:cubicBezTo>
                    <a:pt x="174376" y="153645"/>
                    <a:pt x="166502" y="140272"/>
                    <a:pt x="153959" y="132747"/>
                  </a:cubicBezTo>
                  <a:lnTo>
                    <a:pt x="84635" y="92646"/>
                  </a:lnTo>
                  <a:lnTo>
                    <a:pt x="95666" y="40545"/>
                  </a:lnTo>
                  <a:lnTo>
                    <a:pt x="95666" y="36639"/>
                  </a:lnTo>
                  <a:cubicBezTo>
                    <a:pt x="95704" y="31096"/>
                    <a:pt x="94933" y="25581"/>
                    <a:pt x="93383" y="20256"/>
                  </a:cubicBezTo>
                  <a:cubicBezTo>
                    <a:pt x="91291" y="13398"/>
                    <a:pt x="83874" y="-2889"/>
                    <a:pt x="79119" y="445"/>
                  </a:cubicBezTo>
                  <a:lnTo>
                    <a:pt x="6562" y="42450"/>
                  </a:lnTo>
                  <a:cubicBezTo>
                    <a:pt x="2187" y="43688"/>
                    <a:pt x="0" y="48736"/>
                    <a:pt x="0" y="56356"/>
                  </a:cubicBezTo>
                  <a:lnTo>
                    <a:pt x="0" y="184087"/>
                  </a:lnTo>
                  <a:cubicBezTo>
                    <a:pt x="903" y="199546"/>
                    <a:pt x="9053" y="213671"/>
                    <a:pt x="21967" y="222187"/>
                  </a:cubicBezTo>
                  <a:lnTo>
                    <a:pt x="120961" y="279337"/>
                  </a:lnTo>
                  <a:cubicBezTo>
                    <a:pt x="129710" y="284385"/>
                    <a:pt x="137412" y="282480"/>
                    <a:pt x="140741" y="275527"/>
                  </a:cubicBezTo>
                  <a:lnTo>
                    <a:pt x="173739" y="204280"/>
                  </a:lnTo>
                  <a:cubicBezTo>
                    <a:pt x="174728" y="201632"/>
                    <a:pt x="175118" y="198803"/>
                    <a:pt x="174880" y="19599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588;p16">
              <a:extLst>
                <a:ext uri="{FF2B5EF4-FFF2-40B4-BE49-F238E27FC236}">
                  <a16:creationId xmlns:a16="http://schemas.microsoft.com/office/drawing/2014/main" id="{2D93347B-A175-4323-8739-C87CFCA559F6}"/>
                </a:ext>
              </a:extLst>
            </p:cNvPr>
            <p:cNvSpPr/>
            <p:nvPr/>
          </p:nvSpPr>
          <p:spPr>
            <a:xfrm>
              <a:off x="7095932" y="2684289"/>
              <a:ext cx="13087" cy="23860"/>
            </a:xfrm>
            <a:custGeom>
              <a:avLst/>
              <a:gdLst/>
              <a:ahLst/>
              <a:cxnLst/>
              <a:rect l="l" t="t" r="r" b="b"/>
              <a:pathLst>
                <a:path w="34899" h="63627" extrusionOk="0">
                  <a:moveTo>
                    <a:pt x="0" y="63627"/>
                  </a:moveTo>
                  <a:lnTo>
                    <a:pt x="34900" y="43148"/>
                  </a:lnTo>
                  <a:lnTo>
                    <a:pt x="3138" y="0"/>
                  </a:lnTo>
                  <a:lnTo>
                    <a:pt x="0" y="63627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589;p16">
              <a:extLst>
                <a:ext uri="{FF2B5EF4-FFF2-40B4-BE49-F238E27FC236}">
                  <a16:creationId xmlns:a16="http://schemas.microsoft.com/office/drawing/2014/main" id="{A1F66D15-3540-4663-B0DD-3FEB0167F7FB}"/>
                </a:ext>
              </a:extLst>
            </p:cNvPr>
            <p:cNvSpPr/>
            <p:nvPr/>
          </p:nvSpPr>
          <p:spPr>
            <a:xfrm>
              <a:off x="7045282" y="2602986"/>
              <a:ext cx="65605" cy="105693"/>
            </a:xfrm>
            <a:custGeom>
              <a:avLst/>
              <a:gdLst/>
              <a:ahLst/>
              <a:cxnLst/>
              <a:rect l="l" t="t" r="r" b="b"/>
              <a:pathLst>
                <a:path w="174947" h="281849" extrusionOk="0">
                  <a:moveTo>
                    <a:pt x="174880" y="168254"/>
                  </a:moveTo>
                  <a:cubicBezTo>
                    <a:pt x="174319" y="153642"/>
                    <a:pt x="166464" y="140288"/>
                    <a:pt x="153959" y="132725"/>
                  </a:cubicBezTo>
                  <a:lnTo>
                    <a:pt x="84635" y="92720"/>
                  </a:lnTo>
                  <a:lnTo>
                    <a:pt x="95666" y="40523"/>
                  </a:lnTo>
                  <a:lnTo>
                    <a:pt x="95666" y="36713"/>
                  </a:lnTo>
                  <a:cubicBezTo>
                    <a:pt x="95704" y="31141"/>
                    <a:pt x="94933" y="25588"/>
                    <a:pt x="93383" y="20235"/>
                  </a:cubicBezTo>
                  <a:cubicBezTo>
                    <a:pt x="91291" y="13377"/>
                    <a:pt x="83874" y="-2815"/>
                    <a:pt x="79119" y="423"/>
                  </a:cubicBezTo>
                  <a:lnTo>
                    <a:pt x="6562" y="42429"/>
                  </a:lnTo>
                  <a:cubicBezTo>
                    <a:pt x="2187" y="43667"/>
                    <a:pt x="0" y="48810"/>
                    <a:pt x="0" y="56430"/>
                  </a:cubicBezTo>
                  <a:lnTo>
                    <a:pt x="0" y="183684"/>
                  </a:lnTo>
                  <a:cubicBezTo>
                    <a:pt x="875" y="199153"/>
                    <a:pt x="9025" y="213288"/>
                    <a:pt x="21967" y="221784"/>
                  </a:cubicBezTo>
                  <a:lnTo>
                    <a:pt x="120961" y="278934"/>
                  </a:lnTo>
                  <a:cubicBezTo>
                    <a:pt x="129710" y="284078"/>
                    <a:pt x="137412" y="282173"/>
                    <a:pt x="140741" y="275124"/>
                  </a:cubicBezTo>
                  <a:lnTo>
                    <a:pt x="173739" y="203877"/>
                  </a:lnTo>
                  <a:cubicBezTo>
                    <a:pt x="174728" y="201229"/>
                    <a:pt x="175118" y="198400"/>
                    <a:pt x="174880" y="195590"/>
                  </a:cubicBezTo>
                  <a:close/>
                </a:path>
              </a:pathLst>
            </a:custGeom>
            <a:solidFill>
              <a:srgbClr val="EFBD9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8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0FC6651-EBB6-4FDF-8D72-0891A7D35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4101"/>
            <a:ext cx="12192000" cy="580390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541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>
                <a:solidFill>
                  <a:prstClr val="white"/>
                </a:solidFill>
              </a:rPr>
              <a:t>프로젝트 일정</a:t>
            </a:r>
            <a:r>
              <a:rPr lang="en-US" altLang="ko-KR" sz="28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800" kern="0" dirty="0">
                <a:solidFill>
                  <a:prstClr val="white"/>
                </a:solidFill>
              </a:rPr>
              <a:t>우리를 </a:t>
            </a:r>
            <a:r>
              <a:rPr lang="en-US" altLang="ko-KR" sz="800" kern="0" dirty="0">
                <a:solidFill>
                  <a:prstClr val="white"/>
                </a:solidFill>
              </a:rPr>
              <a:t>JAVA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DD17ED-88CE-4EDD-AF6E-8C95BAC16E4E}"/>
              </a:ext>
            </a:extLst>
          </p:cNvPr>
          <p:cNvSpPr/>
          <p:nvPr/>
        </p:nvSpPr>
        <p:spPr>
          <a:xfrm>
            <a:off x="1974747" y="1916955"/>
            <a:ext cx="1703793" cy="904672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9DD17ED-88CE-4EDD-AF6E-8C95BAC16E4E}"/>
              </a:ext>
            </a:extLst>
          </p:cNvPr>
          <p:cNvSpPr/>
          <p:nvPr/>
        </p:nvSpPr>
        <p:spPr>
          <a:xfrm>
            <a:off x="3505505" y="2869002"/>
            <a:ext cx="2925962" cy="904672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DD17ED-88CE-4EDD-AF6E-8C95BAC16E4E}"/>
              </a:ext>
            </a:extLst>
          </p:cNvPr>
          <p:cNvSpPr/>
          <p:nvPr/>
        </p:nvSpPr>
        <p:spPr>
          <a:xfrm>
            <a:off x="4292793" y="3821048"/>
            <a:ext cx="5867115" cy="1476887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DD17ED-88CE-4EDD-AF6E-8C95BAC16E4E}"/>
              </a:ext>
            </a:extLst>
          </p:cNvPr>
          <p:cNvSpPr/>
          <p:nvPr/>
        </p:nvSpPr>
        <p:spPr>
          <a:xfrm>
            <a:off x="7035994" y="5345309"/>
            <a:ext cx="5105685" cy="1459189"/>
          </a:xfrm>
          <a:prstGeom prst="rect">
            <a:avLst/>
          </a:prstGeom>
          <a:noFill/>
          <a:ln w="50800" cap="rnd">
            <a:solidFill>
              <a:srgbClr val="FF0000">
                <a:alpha val="90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0"/>
            <a:ext cx="3744686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3. </a:t>
            </a:r>
            <a:r>
              <a:rPr lang="ko-KR" altLang="en-US" sz="2800" b="1" i="1" kern="0" dirty="0">
                <a:solidFill>
                  <a:prstClr val="white"/>
                </a:solidFill>
              </a:rPr>
              <a:t>설계</a:t>
            </a:r>
            <a:endParaRPr lang="en-US" altLang="ko-KR" sz="2800" b="1" i="1" kern="0" dirty="0">
              <a:solidFill>
                <a:prstClr val="white"/>
              </a:solidFill>
            </a:endParaRPr>
          </a:p>
          <a:p>
            <a:pPr marL="171450" indent="-171450" algn="ctr" latinLnBrk="0">
              <a:lnSpc>
                <a:spcPct val="150000"/>
              </a:lnSpc>
              <a:buFontTx/>
              <a:buChar char="-"/>
              <a:defRPr/>
            </a:pPr>
            <a:r>
              <a:rPr lang="ko-KR" altLang="en-US" sz="1000" kern="0" dirty="0">
                <a:solidFill>
                  <a:prstClr val="white"/>
                </a:solidFill>
              </a:rPr>
              <a:t>화면 설계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사용</a:t>
            </a:r>
            <a:r>
              <a:rPr lang="en-US" altLang="ko-KR" sz="1000" kern="0" dirty="0">
                <a:solidFill>
                  <a:prstClr val="white"/>
                </a:solidFill>
              </a:rPr>
              <a:t>Tool, ERD,</a:t>
            </a:r>
            <a:r>
              <a:rPr lang="ko-KR" altLang="en-US" sz="1000" kern="0" dirty="0">
                <a:solidFill>
                  <a:prstClr val="white"/>
                </a:solidFill>
              </a:rPr>
              <a:t> 클래스 설계</a:t>
            </a:r>
            <a:r>
              <a:rPr lang="en-US" altLang="ko-KR" sz="1000" kern="0" dirty="0">
                <a:solidFill>
                  <a:prstClr val="white"/>
                </a:solidFill>
              </a:rPr>
              <a:t>, </a:t>
            </a:r>
            <a:r>
              <a:rPr lang="ko-KR" altLang="en-US" sz="1000" kern="0" dirty="0">
                <a:solidFill>
                  <a:prstClr val="white"/>
                </a:solidFill>
              </a:rPr>
              <a:t>형상관리</a:t>
            </a:r>
            <a:endParaRPr lang="en-US" altLang="ko-KR" sz="1000" kern="0" dirty="0">
              <a:solidFill>
                <a:prstClr val="white"/>
              </a:solidFill>
            </a:endParaRPr>
          </a:p>
        </p:txBody>
      </p:sp>
      <p:grpSp>
        <p:nvGrpSpPr>
          <p:cNvPr id="73" name="Google Shape;744;p18">
            <a:extLst>
              <a:ext uri="{FF2B5EF4-FFF2-40B4-BE49-F238E27FC236}">
                <a16:creationId xmlns:a16="http://schemas.microsoft.com/office/drawing/2014/main" id="{059C53A1-9502-4407-A536-08B7B6A0DFF9}"/>
              </a:ext>
            </a:extLst>
          </p:cNvPr>
          <p:cNvGrpSpPr/>
          <p:nvPr/>
        </p:nvGrpSpPr>
        <p:grpSpPr>
          <a:xfrm>
            <a:off x="5662260" y="859371"/>
            <a:ext cx="4988806" cy="5139257"/>
            <a:chOff x="2152750" y="207214"/>
            <a:chExt cx="4293756" cy="4745785"/>
          </a:xfrm>
        </p:grpSpPr>
        <p:sp>
          <p:nvSpPr>
            <p:cNvPr id="74" name="Google Shape;745;p18">
              <a:extLst>
                <a:ext uri="{FF2B5EF4-FFF2-40B4-BE49-F238E27FC236}">
                  <a16:creationId xmlns:a16="http://schemas.microsoft.com/office/drawing/2014/main" id="{E0505FAB-D4EE-4FC7-99BA-2E23FBFBEA4C}"/>
                </a:ext>
              </a:extLst>
            </p:cNvPr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46;p18">
              <a:extLst>
                <a:ext uri="{FF2B5EF4-FFF2-40B4-BE49-F238E27FC236}">
                  <a16:creationId xmlns:a16="http://schemas.microsoft.com/office/drawing/2014/main" id="{E1780920-443D-44A1-90B5-19525E03D6FD}"/>
                </a:ext>
              </a:extLst>
            </p:cNvPr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47;p18">
              <a:extLst>
                <a:ext uri="{FF2B5EF4-FFF2-40B4-BE49-F238E27FC236}">
                  <a16:creationId xmlns:a16="http://schemas.microsoft.com/office/drawing/2014/main" id="{57AA552B-9F15-4558-A711-755D63F11BF0}"/>
                </a:ext>
              </a:extLst>
            </p:cNvPr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48;p18">
              <a:extLst>
                <a:ext uri="{FF2B5EF4-FFF2-40B4-BE49-F238E27FC236}">
                  <a16:creationId xmlns:a16="http://schemas.microsoft.com/office/drawing/2014/main" id="{27923F3D-0CBD-47DD-B077-2910415AA1E9}"/>
                </a:ext>
              </a:extLst>
            </p:cNvPr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49;p18">
              <a:extLst>
                <a:ext uri="{FF2B5EF4-FFF2-40B4-BE49-F238E27FC236}">
                  <a16:creationId xmlns:a16="http://schemas.microsoft.com/office/drawing/2014/main" id="{24F823F3-EEEB-45A9-A9D9-027821609284}"/>
                </a:ext>
              </a:extLst>
            </p:cNvPr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50;p18">
              <a:extLst>
                <a:ext uri="{FF2B5EF4-FFF2-40B4-BE49-F238E27FC236}">
                  <a16:creationId xmlns:a16="http://schemas.microsoft.com/office/drawing/2014/main" id="{194EE859-F278-4C68-8CF5-4318FC339459}"/>
                </a:ext>
              </a:extLst>
            </p:cNvPr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751;p18">
              <a:extLst>
                <a:ext uri="{FF2B5EF4-FFF2-40B4-BE49-F238E27FC236}">
                  <a16:creationId xmlns:a16="http://schemas.microsoft.com/office/drawing/2014/main" id="{1B81A339-756B-40EF-8965-209160302047}"/>
                </a:ext>
              </a:extLst>
            </p:cNvPr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752;p18">
              <a:extLst>
                <a:ext uri="{FF2B5EF4-FFF2-40B4-BE49-F238E27FC236}">
                  <a16:creationId xmlns:a16="http://schemas.microsoft.com/office/drawing/2014/main" id="{CB7FED1E-13B8-4254-91B9-75433EE2A795}"/>
                </a:ext>
              </a:extLst>
            </p:cNvPr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753;p18">
              <a:extLst>
                <a:ext uri="{FF2B5EF4-FFF2-40B4-BE49-F238E27FC236}">
                  <a16:creationId xmlns:a16="http://schemas.microsoft.com/office/drawing/2014/main" id="{A245A28E-ECFD-4AD4-9D60-750F272954EB}"/>
                </a:ext>
              </a:extLst>
            </p:cNvPr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754;p18">
              <a:extLst>
                <a:ext uri="{FF2B5EF4-FFF2-40B4-BE49-F238E27FC236}">
                  <a16:creationId xmlns:a16="http://schemas.microsoft.com/office/drawing/2014/main" id="{3E12187C-E974-4487-8732-AC443EC5FE0A}"/>
                </a:ext>
              </a:extLst>
            </p:cNvPr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755;p18">
              <a:extLst>
                <a:ext uri="{FF2B5EF4-FFF2-40B4-BE49-F238E27FC236}">
                  <a16:creationId xmlns:a16="http://schemas.microsoft.com/office/drawing/2014/main" id="{DF18168A-D69C-4F69-B23A-5473B632A24B}"/>
                </a:ext>
              </a:extLst>
            </p:cNvPr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756;p18">
              <a:extLst>
                <a:ext uri="{FF2B5EF4-FFF2-40B4-BE49-F238E27FC236}">
                  <a16:creationId xmlns:a16="http://schemas.microsoft.com/office/drawing/2014/main" id="{5DBD4424-7DD0-42BA-973B-A12BA8A445C0}"/>
                </a:ext>
              </a:extLst>
            </p:cNvPr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757;p18">
              <a:extLst>
                <a:ext uri="{FF2B5EF4-FFF2-40B4-BE49-F238E27FC236}">
                  <a16:creationId xmlns:a16="http://schemas.microsoft.com/office/drawing/2014/main" id="{6FF4FFB6-30CF-4B7A-B808-9841F87F7BB7}"/>
                </a:ext>
              </a:extLst>
            </p:cNvPr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758;p18">
              <a:extLst>
                <a:ext uri="{FF2B5EF4-FFF2-40B4-BE49-F238E27FC236}">
                  <a16:creationId xmlns:a16="http://schemas.microsoft.com/office/drawing/2014/main" id="{16EEB772-1810-4AA1-90B4-CB1FE7182B98}"/>
                </a:ext>
              </a:extLst>
            </p:cNvPr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759;p18">
              <a:extLst>
                <a:ext uri="{FF2B5EF4-FFF2-40B4-BE49-F238E27FC236}">
                  <a16:creationId xmlns:a16="http://schemas.microsoft.com/office/drawing/2014/main" id="{DCF38BE4-244E-4163-9FE8-0E1DAB071C77}"/>
                </a:ext>
              </a:extLst>
            </p:cNvPr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760;p18">
              <a:extLst>
                <a:ext uri="{FF2B5EF4-FFF2-40B4-BE49-F238E27FC236}">
                  <a16:creationId xmlns:a16="http://schemas.microsoft.com/office/drawing/2014/main" id="{C2126947-B576-4BEA-A9FF-5C7AE3DCE1E1}"/>
                </a:ext>
              </a:extLst>
            </p:cNvPr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761;p18">
              <a:extLst>
                <a:ext uri="{FF2B5EF4-FFF2-40B4-BE49-F238E27FC236}">
                  <a16:creationId xmlns:a16="http://schemas.microsoft.com/office/drawing/2014/main" id="{FEBB51C5-12ED-4E27-BBCD-9B63A972D9B6}"/>
                </a:ext>
              </a:extLst>
            </p:cNvPr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762;p18">
              <a:extLst>
                <a:ext uri="{FF2B5EF4-FFF2-40B4-BE49-F238E27FC236}">
                  <a16:creationId xmlns:a16="http://schemas.microsoft.com/office/drawing/2014/main" id="{80EDDBA3-5F4C-4345-B283-C49187FE2557}"/>
                </a:ext>
              </a:extLst>
            </p:cNvPr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763;p18">
              <a:extLst>
                <a:ext uri="{FF2B5EF4-FFF2-40B4-BE49-F238E27FC236}">
                  <a16:creationId xmlns:a16="http://schemas.microsoft.com/office/drawing/2014/main" id="{C2664059-37D8-4B66-A9ED-D61376CD9F1A}"/>
                </a:ext>
              </a:extLst>
            </p:cNvPr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764;p18">
              <a:extLst>
                <a:ext uri="{FF2B5EF4-FFF2-40B4-BE49-F238E27FC236}">
                  <a16:creationId xmlns:a16="http://schemas.microsoft.com/office/drawing/2014/main" id="{DECF10D0-F073-4A82-AFDB-619C86988214}"/>
                </a:ext>
              </a:extLst>
            </p:cNvPr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765;p18">
              <a:extLst>
                <a:ext uri="{FF2B5EF4-FFF2-40B4-BE49-F238E27FC236}">
                  <a16:creationId xmlns:a16="http://schemas.microsoft.com/office/drawing/2014/main" id="{151E6A0F-E7E5-4CD9-9936-F6E927E97339}"/>
                </a:ext>
              </a:extLst>
            </p:cNvPr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766;p18">
              <a:extLst>
                <a:ext uri="{FF2B5EF4-FFF2-40B4-BE49-F238E27FC236}">
                  <a16:creationId xmlns:a16="http://schemas.microsoft.com/office/drawing/2014/main" id="{479AD0F0-DA0F-4F73-B947-B2F33D5799D1}"/>
                </a:ext>
              </a:extLst>
            </p:cNvPr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767;p18">
              <a:extLst>
                <a:ext uri="{FF2B5EF4-FFF2-40B4-BE49-F238E27FC236}">
                  <a16:creationId xmlns:a16="http://schemas.microsoft.com/office/drawing/2014/main" id="{EA69D906-EF7C-46D8-817E-1B013D86AEB4}"/>
                </a:ext>
              </a:extLst>
            </p:cNvPr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768;p18">
              <a:extLst>
                <a:ext uri="{FF2B5EF4-FFF2-40B4-BE49-F238E27FC236}">
                  <a16:creationId xmlns:a16="http://schemas.microsoft.com/office/drawing/2014/main" id="{EA1C99B7-18D6-49DB-B76A-A424FCF951D9}"/>
                </a:ext>
              </a:extLst>
            </p:cNvPr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769;p18">
              <a:extLst>
                <a:ext uri="{FF2B5EF4-FFF2-40B4-BE49-F238E27FC236}">
                  <a16:creationId xmlns:a16="http://schemas.microsoft.com/office/drawing/2014/main" id="{2665DF4A-26D2-4373-8500-EB141F20E5A7}"/>
                </a:ext>
              </a:extLst>
            </p:cNvPr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770;p18">
              <a:extLst>
                <a:ext uri="{FF2B5EF4-FFF2-40B4-BE49-F238E27FC236}">
                  <a16:creationId xmlns:a16="http://schemas.microsoft.com/office/drawing/2014/main" id="{3BEFF8CE-CA9D-47E7-B4B5-92AF7F15AE6C}"/>
                </a:ext>
              </a:extLst>
            </p:cNvPr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771;p18">
              <a:extLst>
                <a:ext uri="{FF2B5EF4-FFF2-40B4-BE49-F238E27FC236}">
                  <a16:creationId xmlns:a16="http://schemas.microsoft.com/office/drawing/2014/main" id="{2681B51D-60C3-4ABB-BEDD-6AF99C9C4EB0}"/>
                </a:ext>
              </a:extLst>
            </p:cNvPr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772;p18">
              <a:extLst>
                <a:ext uri="{FF2B5EF4-FFF2-40B4-BE49-F238E27FC236}">
                  <a16:creationId xmlns:a16="http://schemas.microsoft.com/office/drawing/2014/main" id="{E2AE85BC-3727-48DB-A9FC-6C9F1CD2CB83}"/>
                </a:ext>
              </a:extLst>
            </p:cNvPr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773;p18">
              <a:extLst>
                <a:ext uri="{FF2B5EF4-FFF2-40B4-BE49-F238E27FC236}">
                  <a16:creationId xmlns:a16="http://schemas.microsoft.com/office/drawing/2014/main" id="{A1B5F13A-0D72-43C9-9139-C7286146F62F}"/>
                </a:ext>
              </a:extLst>
            </p:cNvPr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774;p18">
              <a:extLst>
                <a:ext uri="{FF2B5EF4-FFF2-40B4-BE49-F238E27FC236}">
                  <a16:creationId xmlns:a16="http://schemas.microsoft.com/office/drawing/2014/main" id="{ABCD1265-30B4-488E-AEB1-3398EF70206F}"/>
                </a:ext>
              </a:extLst>
            </p:cNvPr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775;p18">
              <a:extLst>
                <a:ext uri="{FF2B5EF4-FFF2-40B4-BE49-F238E27FC236}">
                  <a16:creationId xmlns:a16="http://schemas.microsoft.com/office/drawing/2014/main" id="{A7AFC5A6-467D-4E86-B526-96527AB84FBA}"/>
                </a:ext>
              </a:extLst>
            </p:cNvPr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776;p18">
              <a:extLst>
                <a:ext uri="{FF2B5EF4-FFF2-40B4-BE49-F238E27FC236}">
                  <a16:creationId xmlns:a16="http://schemas.microsoft.com/office/drawing/2014/main" id="{C4D05B2A-D24E-4711-9FC0-DFA2B7EBF5C0}"/>
                </a:ext>
              </a:extLst>
            </p:cNvPr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777;p18">
              <a:extLst>
                <a:ext uri="{FF2B5EF4-FFF2-40B4-BE49-F238E27FC236}">
                  <a16:creationId xmlns:a16="http://schemas.microsoft.com/office/drawing/2014/main" id="{4C00252B-1365-4E8C-93AD-05BE589A5543}"/>
                </a:ext>
              </a:extLst>
            </p:cNvPr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778;p18">
              <a:extLst>
                <a:ext uri="{FF2B5EF4-FFF2-40B4-BE49-F238E27FC236}">
                  <a16:creationId xmlns:a16="http://schemas.microsoft.com/office/drawing/2014/main" id="{71C23B0A-1D32-42C8-A4A7-5C714845A5CA}"/>
                </a:ext>
              </a:extLst>
            </p:cNvPr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779;p18">
              <a:extLst>
                <a:ext uri="{FF2B5EF4-FFF2-40B4-BE49-F238E27FC236}">
                  <a16:creationId xmlns:a16="http://schemas.microsoft.com/office/drawing/2014/main" id="{948FA67D-F69A-423F-BB64-5E9046DA1CEF}"/>
                </a:ext>
              </a:extLst>
            </p:cNvPr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780;p18">
              <a:extLst>
                <a:ext uri="{FF2B5EF4-FFF2-40B4-BE49-F238E27FC236}">
                  <a16:creationId xmlns:a16="http://schemas.microsoft.com/office/drawing/2014/main" id="{5F05A5B0-AC58-439B-93AC-6D6ED319D1FE}"/>
                </a:ext>
              </a:extLst>
            </p:cNvPr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781;p18">
              <a:extLst>
                <a:ext uri="{FF2B5EF4-FFF2-40B4-BE49-F238E27FC236}">
                  <a16:creationId xmlns:a16="http://schemas.microsoft.com/office/drawing/2014/main" id="{FFAA923E-C3AA-4A36-802A-D48EF94B4E3A}"/>
                </a:ext>
              </a:extLst>
            </p:cNvPr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782;p18">
              <a:extLst>
                <a:ext uri="{FF2B5EF4-FFF2-40B4-BE49-F238E27FC236}">
                  <a16:creationId xmlns:a16="http://schemas.microsoft.com/office/drawing/2014/main" id="{A100682D-06F4-4118-9BE2-69F5B74254D4}"/>
                </a:ext>
              </a:extLst>
            </p:cNvPr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783;p18">
              <a:extLst>
                <a:ext uri="{FF2B5EF4-FFF2-40B4-BE49-F238E27FC236}">
                  <a16:creationId xmlns:a16="http://schemas.microsoft.com/office/drawing/2014/main" id="{5E714342-C8DC-487E-9EEE-E54CE12C4045}"/>
                </a:ext>
              </a:extLst>
            </p:cNvPr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784;p18">
              <a:extLst>
                <a:ext uri="{FF2B5EF4-FFF2-40B4-BE49-F238E27FC236}">
                  <a16:creationId xmlns:a16="http://schemas.microsoft.com/office/drawing/2014/main" id="{129B87DF-01CC-47F4-967B-BD3C06A17FD7}"/>
                </a:ext>
              </a:extLst>
            </p:cNvPr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785;p18">
              <a:extLst>
                <a:ext uri="{FF2B5EF4-FFF2-40B4-BE49-F238E27FC236}">
                  <a16:creationId xmlns:a16="http://schemas.microsoft.com/office/drawing/2014/main" id="{C375B89A-AA8E-4F3F-80C8-1D74ADDC6B4B}"/>
                </a:ext>
              </a:extLst>
            </p:cNvPr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786;p18">
              <a:extLst>
                <a:ext uri="{FF2B5EF4-FFF2-40B4-BE49-F238E27FC236}">
                  <a16:creationId xmlns:a16="http://schemas.microsoft.com/office/drawing/2014/main" id="{2FF54D54-7402-45D6-AC4E-AC4A2325F1DE}"/>
                </a:ext>
              </a:extLst>
            </p:cNvPr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787;p18">
              <a:extLst>
                <a:ext uri="{FF2B5EF4-FFF2-40B4-BE49-F238E27FC236}">
                  <a16:creationId xmlns:a16="http://schemas.microsoft.com/office/drawing/2014/main" id="{D0542A60-D0D9-4B1E-B209-ED20C91AF8A1}"/>
                </a:ext>
              </a:extLst>
            </p:cNvPr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788;p18">
              <a:extLst>
                <a:ext uri="{FF2B5EF4-FFF2-40B4-BE49-F238E27FC236}">
                  <a16:creationId xmlns:a16="http://schemas.microsoft.com/office/drawing/2014/main" id="{11E25933-D987-4D75-8EC5-BA935734AEA5}"/>
                </a:ext>
              </a:extLst>
            </p:cNvPr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789;p18">
              <a:extLst>
                <a:ext uri="{FF2B5EF4-FFF2-40B4-BE49-F238E27FC236}">
                  <a16:creationId xmlns:a16="http://schemas.microsoft.com/office/drawing/2014/main" id="{3CF3258D-8B11-470F-9BEA-169AD4693AF1}"/>
                </a:ext>
              </a:extLst>
            </p:cNvPr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790;p18">
              <a:extLst>
                <a:ext uri="{FF2B5EF4-FFF2-40B4-BE49-F238E27FC236}">
                  <a16:creationId xmlns:a16="http://schemas.microsoft.com/office/drawing/2014/main" id="{E0F95D9B-A533-4AE2-AB62-EC81F8A735BF}"/>
                </a:ext>
              </a:extLst>
            </p:cNvPr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791;p18">
              <a:extLst>
                <a:ext uri="{FF2B5EF4-FFF2-40B4-BE49-F238E27FC236}">
                  <a16:creationId xmlns:a16="http://schemas.microsoft.com/office/drawing/2014/main" id="{DAEED07C-3AC7-4A0D-A975-D3A0D0C37775}"/>
                </a:ext>
              </a:extLst>
            </p:cNvPr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792;p18">
              <a:extLst>
                <a:ext uri="{FF2B5EF4-FFF2-40B4-BE49-F238E27FC236}">
                  <a16:creationId xmlns:a16="http://schemas.microsoft.com/office/drawing/2014/main" id="{C23C3A09-7D18-4657-A506-76AD1AFA626C}"/>
                </a:ext>
              </a:extLst>
            </p:cNvPr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793;p18">
              <a:extLst>
                <a:ext uri="{FF2B5EF4-FFF2-40B4-BE49-F238E27FC236}">
                  <a16:creationId xmlns:a16="http://schemas.microsoft.com/office/drawing/2014/main" id="{E061F4CD-0491-4DAF-82CE-496E7F1C261B}"/>
                </a:ext>
              </a:extLst>
            </p:cNvPr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794;p18">
              <a:extLst>
                <a:ext uri="{FF2B5EF4-FFF2-40B4-BE49-F238E27FC236}">
                  <a16:creationId xmlns:a16="http://schemas.microsoft.com/office/drawing/2014/main" id="{4DE7767B-DFC1-4B8A-B7CF-DC80314F137A}"/>
                </a:ext>
              </a:extLst>
            </p:cNvPr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795;p18">
              <a:extLst>
                <a:ext uri="{FF2B5EF4-FFF2-40B4-BE49-F238E27FC236}">
                  <a16:creationId xmlns:a16="http://schemas.microsoft.com/office/drawing/2014/main" id="{37679355-172C-4BCD-AAF0-7425BBECEDA6}"/>
                </a:ext>
              </a:extLst>
            </p:cNvPr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796;p18">
              <a:extLst>
                <a:ext uri="{FF2B5EF4-FFF2-40B4-BE49-F238E27FC236}">
                  <a16:creationId xmlns:a16="http://schemas.microsoft.com/office/drawing/2014/main" id="{3B0BF3DE-1E33-4AF8-B26F-0E9CD140BA22}"/>
                </a:ext>
              </a:extLst>
            </p:cNvPr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797;p18">
              <a:extLst>
                <a:ext uri="{FF2B5EF4-FFF2-40B4-BE49-F238E27FC236}">
                  <a16:creationId xmlns:a16="http://schemas.microsoft.com/office/drawing/2014/main" id="{7A1A93AC-AAEE-448B-83F3-F18CE7968CC1}"/>
                </a:ext>
              </a:extLst>
            </p:cNvPr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798;p18">
              <a:extLst>
                <a:ext uri="{FF2B5EF4-FFF2-40B4-BE49-F238E27FC236}">
                  <a16:creationId xmlns:a16="http://schemas.microsoft.com/office/drawing/2014/main" id="{DFF26FDA-43CE-4343-BA08-BBF80C93C17B}"/>
                </a:ext>
              </a:extLst>
            </p:cNvPr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799;p18">
              <a:extLst>
                <a:ext uri="{FF2B5EF4-FFF2-40B4-BE49-F238E27FC236}">
                  <a16:creationId xmlns:a16="http://schemas.microsoft.com/office/drawing/2014/main" id="{410DE578-F4D7-4318-9DBB-BA580F1E7B5B}"/>
                </a:ext>
              </a:extLst>
            </p:cNvPr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800;p18">
              <a:extLst>
                <a:ext uri="{FF2B5EF4-FFF2-40B4-BE49-F238E27FC236}">
                  <a16:creationId xmlns:a16="http://schemas.microsoft.com/office/drawing/2014/main" id="{29C5D0BB-58EA-47C9-AB30-BFCAEA0712B1}"/>
                </a:ext>
              </a:extLst>
            </p:cNvPr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801;p18">
              <a:extLst>
                <a:ext uri="{FF2B5EF4-FFF2-40B4-BE49-F238E27FC236}">
                  <a16:creationId xmlns:a16="http://schemas.microsoft.com/office/drawing/2014/main" id="{CC62DAFA-0CFF-4936-A904-6A4C1026EA14}"/>
                </a:ext>
              </a:extLst>
            </p:cNvPr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802;p18">
              <a:extLst>
                <a:ext uri="{FF2B5EF4-FFF2-40B4-BE49-F238E27FC236}">
                  <a16:creationId xmlns:a16="http://schemas.microsoft.com/office/drawing/2014/main" id="{78A4CC42-29EC-43F6-B2C5-41A91AB40C05}"/>
                </a:ext>
              </a:extLst>
            </p:cNvPr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803;p18">
              <a:extLst>
                <a:ext uri="{FF2B5EF4-FFF2-40B4-BE49-F238E27FC236}">
                  <a16:creationId xmlns:a16="http://schemas.microsoft.com/office/drawing/2014/main" id="{01BCA98D-3ACE-4577-B7A0-C48514EC63B4}"/>
                </a:ext>
              </a:extLst>
            </p:cNvPr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804;p18">
              <a:extLst>
                <a:ext uri="{FF2B5EF4-FFF2-40B4-BE49-F238E27FC236}">
                  <a16:creationId xmlns:a16="http://schemas.microsoft.com/office/drawing/2014/main" id="{7AFA3D64-19A2-4D12-B8C7-E2578E0DA0E9}"/>
                </a:ext>
              </a:extLst>
            </p:cNvPr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805;p18">
              <a:extLst>
                <a:ext uri="{FF2B5EF4-FFF2-40B4-BE49-F238E27FC236}">
                  <a16:creationId xmlns:a16="http://schemas.microsoft.com/office/drawing/2014/main" id="{9CD0E4A1-EDD9-4B79-9670-6ADAA41B99AB}"/>
                </a:ext>
              </a:extLst>
            </p:cNvPr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806;p18">
              <a:extLst>
                <a:ext uri="{FF2B5EF4-FFF2-40B4-BE49-F238E27FC236}">
                  <a16:creationId xmlns:a16="http://schemas.microsoft.com/office/drawing/2014/main" id="{D2A6A738-9139-4F41-BF5C-694857A61BD2}"/>
                </a:ext>
              </a:extLst>
            </p:cNvPr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807;p18">
              <a:extLst>
                <a:ext uri="{FF2B5EF4-FFF2-40B4-BE49-F238E27FC236}">
                  <a16:creationId xmlns:a16="http://schemas.microsoft.com/office/drawing/2014/main" id="{E50116BD-F3A4-4203-98FA-B20328320516}"/>
                </a:ext>
              </a:extLst>
            </p:cNvPr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808;p18">
              <a:extLst>
                <a:ext uri="{FF2B5EF4-FFF2-40B4-BE49-F238E27FC236}">
                  <a16:creationId xmlns:a16="http://schemas.microsoft.com/office/drawing/2014/main" id="{78798F1E-8B22-4AEB-828A-A1285A33C3E8}"/>
                </a:ext>
              </a:extLst>
            </p:cNvPr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809;p18">
              <a:extLst>
                <a:ext uri="{FF2B5EF4-FFF2-40B4-BE49-F238E27FC236}">
                  <a16:creationId xmlns:a16="http://schemas.microsoft.com/office/drawing/2014/main" id="{1C62E22D-A599-4904-B2F3-83711E745A0E}"/>
                </a:ext>
              </a:extLst>
            </p:cNvPr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810;p18">
              <a:extLst>
                <a:ext uri="{FF2B5EF4-FFF2-40B4-BE49-F238E27FC236}">
                  <a16:creationId xmlns:a16="http://schemas.microsoft.com/office/drawing/2014/main" id="{C8677772-6C71-421F-9515-F9D97497E851}"/>
                </a:ext>
              </a:extLst>
            </p:cNvPr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811;p18">
              <a:extLst>
                <a:ext uri="{FF2B5EF4-FFF2-40B4-BE49-F238E27FC236}">
                  <a16:creationId xmlns:a16="http://schemas.microsoft.com/office/drawing/2014/main" id="{0D99341F-FDE1-4C0E-88F6-4834A455BF18}"/>
                </a:ext>
              </a:extLst>
            </p:cNvPr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812;p18">
              <a:extLst>
                <a:ext uri="{FF2B5EF4-FFF2-40B4-BE49-F238E27FC236}">
                  <a16:creationId xmlns:a16="http://schemas.microsoft.com/office/drawing/2014/main" id="{7B701BB2-FA4B-48C5-B03B-587BC6E55455}"/>
                </a:ext>
              </a:extLst>
            </p:cNvPr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813;p18">
              <a:extLst>
                <a:ext uri="{FF2B5EF4-FFF2-40B4-BE49-F238E27FC236}">
                  <a16:creationId xmlns:a16="http://schemas.microsoft.com/office/drawing/2014/main" id="{E9EA20AC-57EC-4F2C-BEAC-2F24E00A8955}"/>
                </a:ext>
              </a:extLst>
            </p:cNvPr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814;p18">
              <a:extLst>
                <a:ext uri="{FF2B5EF4-FFF2-40B4-BE49-F238E27FC236}">
                  <a16:creationId xmlns:a16="http://schemas.microsoft.com/office/drawing/2014/main" id="{13ABB616-FAB9-43A9-93C4-115DC812AF4B}"/>
                </a:ext>
              </a:extLst>
            </p:cNvPr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815;p18">
              <a:extLst>
                <a:ext uri="{FF2B5EF4-FFF2-40B4-BE49-F238E27FC236}">
                  <a16:creationId xmlns:a16="http://schemas.microsoft.com/office/drawing/2014/main" id="{871B8913-9CE5-4281-9383-A1D4503B9236}"/>
                </a:ext>
              </a:extLst>
            </p:cNvPr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816;p18">
              <a:extLst>
                <a:ext uri="{FF2B5EF4-FFF2-40B4-BE49-F238E27FC236}">
                  <a16:creationId xmlns:a16="http://schemas.microsoft.com/office/drawing/2014/main" id="{37967C16-1355-4AFF-BD34-BBD0541A05D6}"/>
                </a:ext>
              </a:extLst>
            </p:cNvPr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817;p18">
              <a:extLst>
                <a:ext uri="{FF2B5EF4-FFF2-40B4-BE49-F238E27FC236}">
                  <a16:creationId xmlns:a16="http://schemas.microsoft.com/office/drawing/2014/main" id="{52368A08-9784-404E-84EF-8006E8DBA04C}"/>
                </a:ext>
              </a:extLst>
            </p:cNvPr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818;p18">
              <a:extLst>
                <a:ext uri="{FF2B5EF4-FFF2-40B4-BE49-F238E27FC236}">
                  <a16:creationId xmlns:a16="http://schemas.microsoft.com/office/drawing/2014/main" id="{57705503-43C8-4647-814E-444C34A234FC}"/>
                </a:ext>
              </a:extLst>
            </p:cNvPr>
            <p:cNvSpPr/>
            <p:nvPr/>
          </p:nvSpPr>
          <p:spPr>
            <a:xfrm>
              <a:off x="3749667" y="207214"/>
              <a:ext cx="1343462" cy="1451801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8" name="Google Shape;819;p18">
              <a:extLst>
                <a:ext uri="{FF2B5EF4-FFF2-40B4-BE49-F238E27FC236}">
                  <a16:creationId xmlns:a16="http://schemas.microsoft.com/office/drawing/2014/main" id="{4853AA9E-5E05-49AB-8DC7-F9EC5FEEEB5D}"/>
                </a:ext>
              </a:extLst>
            </p:cNvPr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243" name="Google Shape;820;p18">
                <a:extLst>
                  <a:ext uri="{FF2B5EF4-FFF2-40B4-BE49-F238E27FC236}">
                    <a16:creationId xmlns:a16="http://schemas.microsoft.com/office/drawing/2014/main" id="{82FD52AA-DC8F-408F-99DF-2099E405489F}"/>
                  </a:ext>
                </a:extLst>
              </p:cNvPr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821;p18">
                <a:extLst>
                  <a:ext uri="{FF2B5EF4-FFF2-40B4-BE49-F238E27FC236}">
                    <a16:creationId xmlns:a16="http://schemas.microsoft.com/office/drawing/2014/main" id="{45D8B7CA-4D3B-4B8B-9D9D-991894FFC635}"/>
                  </a:ext>
                </a:extLst>
              </p:cNvPr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822;p18">
                <a:extLst>
                  <a:ext uri="{FF2B5EF4-FFF2-40B4-BE49-F238E27FC236}">
                    <a16:creationId xmlns:a16="http://schemas.microsoft.com/office/drawing/2014/main" id="{BBB79C9C-0B3A-431B-9BAB-97DC7CDDD5C4}"/>
                  </a:ext>
                </a:extLst>
              </p:cNvPr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823;p18">
                <a:extLst>
                  <a:ext uri="{FF2B5EF4-FFF2-40B4-BE49-F238E27FC236}">
                    <a16:creationId xmlns:a16="http://schemas.microsoft.com/office/drawing/2014/main" id="{89F6B4FB-1212-42AC-A4A2-056CA078910C}"/>
                  </a:ext>
                </a:extLst>
              </p:cNvPr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824;p18">
                <a:extLst>
                  <a:ext uri="{FF2B5EF4-FFF2-40B4-BE49-F238E27FC236}">
                    <a16:creationId xmlns:a16="http://schemas.microsoft.com/office/drawing/2014/main" id="{CAAF34F1-51C5-49E9-AB8F-DEDE1FA80D6C}"/>
                  </a:ext>
                </a:extLst>
              </p:cNvPr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825;p18">
                <a:extLst>
                  <a:ext uri="{FF2B5EF4-FFF2-40B4-BE49-F238E27FC236}">
                    <a16:creationId xmlns:a16="http://schemas.microsoft.com/office/drawing/2014/main" id="{26E534F5-6367-4C77-B47B-24E6BEA2F3B1}"/>
                  </a:ext>
                </a:extLst>
              </p:cNvPr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826;p18">
                <a:extLst>
                  <a:ext uri="{FF2B5EF4-FFF2-40B4-BE49-F238E27FC236}">
                    <a16:creationId xmlns:a16="http://schemas.microsoft.com/office/drawing/2014/main" id="{3AD90DC3-8DB5-4CF4-912C-763C5F7DF44D}"/>
                  </a:ext>
                </a:extLst>
              </p:cNvPr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827;p18">
                <a:extLst>
                  <a:ext uri="{FF2B5EF4-FFF2-40B4-BE49-F238E27FC236}">
                    <a16:creationId xmlns:a16="http://schemas.microsoft.com/office/drawing/2014/main" id="{6560F2B7-3051-4AFB-B581-AB27F1FEA5BA}"/>
                  </a:ext>
                </a:extLst>
              </p:cNvPr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828;p18">
                <a:extLst>
                  <a:ext uri="{FF2B5EF4-FFF2-40B4-BE49-F238E27FC236}">
                    <a16:creationId xmlns:a16="http://schemas.microsoft.com/office/drawing/2014/main" id="{DCF53833-E71F-45BF-9148-A4373D0928DD}"/>
                  </a:ext>
                </a:extLst>
              </p:cNvPr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" name="Google Shape;829;p18">
              <a:extLst>
                <a:ext uri="{FF2B5EF4-FFF2-40B4-BE49-F238E27FC236}">
                  <a16:creationId xmlns:a16="http://schemas.microsoft.com/office/drawing/2014/main" id="{F346BC1C-8E96-4AF9-B6C8-88A32C326E08}"/>
                </a:ext>
              </a:extLst>
            </p:cNvPr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168" name="Google Shape;830;p18">
                <a:extLst>
                  <a:ext uri="{FF2B5EF4-FFF2-40B4-BE49-F238E27FC236}">
                    <a16:creationId xmlns:a16="http://schemas.microsoft.com/office/drawing/2014/main" id="{77AEE5B3-57AA-4FCC-90FD-A491D55F72A1}"/>
                  </a:ext>
                </a:extLst>
              </p:cNvPr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831;p18">
                <a:extLst>
                  <a:ext uri="{FF2B5EF4-FFF2-40B4-BE49-F238E27FC236}">
                    <a16:creationId xmlns:a16="http://schemas.microsoft.com/office/drawing/2014/main" id="{30BC73CA-738A-4C45-8482-A25AD9A32E0C}"/>
                  </a:ext>
                </a:extLst>
              </p:cNvPr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832;p18">
                <a:extLst>
                  <a:ext uri="{FF2B5EF4-FFF2-40B4-BE49-F238E27FC236}">
                    <a16:creationId xmlns:a16="http://schemas.microsoft.com/office/drawing/2014/main" id="{C2FB3892-1C64-4637-B37E-AFA141B21F22}"/>
                  </a:ext>
                </a:extLst>
              </p:cNvPr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833;p18">
                <a:extLst>
                  <a:ext uri="{FF2B5EF4-FFF2-40B4-BE49-F238E27FC236}">
                    <a16:creationId xmlns:a16="http://schemas.microsoft.com/office/drawing/2014/main" id="{1DB5A63B-3AD9-4882-A906-6578257F4D21}"/>
                  </a:ext>
                </a:extLst>
              </p:cNvPr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834;p18">
                <a:extLst>
                  <a:ext uri="{FF2B5EF4-FFF2-40B4-BE49-F238E27FC236}">
                    <a16:creationId xmlns:a16="http://schemas.microsoft.com/office/drawing/2014/main" id="{7FF4F5F7-16B9-468C-97C9-7DB3ED108DE5}"/>
                  </a:ext>
                </a:extLst>
              </p:cNvPr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835;p18">
              <a:extLst>
                <a:ext uri="{FF2B5EF4-FFF2-40B4-BE49-F238E27FC236}">
                  <a16:creationId xmlns:a16="http://schemas.microsoft.com/office/drawing/2014/main" id="{3FA4F9D9-CE01-48DB-A292-4F25D64142AD}"/>
                </a:ext>
              </a:extLst>
            </p:cNvPr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836;p18">
              <a:extLst>
                <a:ext uri="{FF2B5EF4-FFF2-40B4-BE49-F238E27FC236}">
                  <a16:creationId xmlns:a16="http://schemas.microsoft.com/office/drawing/2014/main" id="{B9B7E932-CBCA-4784-95C1-F501B898B640}"/>
                </a:ext>
              </a:extLst>
            </p:cNvPr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837;p18">
              <a:extLst>
                <a:ext uri="{FF2B5EF4-FFF2-40B4-BE49-F238E27FC236}">
                  <a16:creationId xmlns:a16="http://schemas.microsoft.com/office/drawing/2014/main" id="{50F7E40F-1FA4-4EE3-BD59-4EA0439662FC}"/>
                </a:ext>
              </a:extLst>
            </p:cNvPr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838;p18">
              <a:extLst>
                <a:ext uri="{FF2B5EF4-FFF2-40B4-BE49-F238E27FC236}">
                  <a16:creationId xmlns:a16="http://schemas.microsoft.com/office/drawing/2014/main" id="{9C3A9A19-E730-4141-BF18-1771D0AEC779}"/>
                </a:ext>
              </a:extLst>
            </p:cNvPr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839;p18">
              <a:extLst>
                <a:ext uri="{FF2B5EF4-FFF2-40B4-BE49-F238E27FC236}">
                  <a16:creationId xmlns:a16="http://schemas.microsoft.com/office/drawing/2014/main" id="{AFF9DC3F-7D80-4808-8FDF-ADE68BFD2ACE}"/>
                </a:ext>
              </a:extLst>
            </p:cNvPr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840;p18">
              <a:extLst>
                <a:ext uri="{FF2B5EF4-FFF2-40B4-BE49-F238E27FC236}">
                  <a16:creationId xmlns:a16="http://schemas.microsoft.com/office/drawing/2014/main" id="{6A692382-3E12-4F90-B77F-F333908D270E}"/>
                </a:ext>
              </a:extLst>
            </p:cNvPr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841;p18">
              <a:extLst>
                <a:ext uri="{FF2B5EF4-FFF2-40B4-BE49-F238E27FC236}">
                  <a16:creationId xmlns:a16="http://schemas.microsoft.com/office/drawing/2014/main" id="{394F07BC-1B16-48B6-AA30-62FAED7A746B}"/>
                </a:ext>
              </a:extLst>
            </p:cNvPr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842;p18">
              <a:extLst>
                <a:ext uri="{FF2B5EF4-FFF2-40B4-BE49-F238E27FC236}">
                  <a16:creationId xmlns:a16="http://schemas.microsoft.com/office/drawing/2014/main" id="{3CC691F1-49AD-41C5-B197-E048F35C1DC0}"/>
                </a:ext>
              </a:extLst>
            </p:cNvPr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843;p18">
              <a:extLst>
                <a:ext uri="{FF2B5EF4-FFF2-40B4-BE49-F238E27FC236}">
                  <a16:creationId xmlns:a16="http://schemas.microsoft.com/office/drawing/2014/main" id="{45130B15-5502-4BC8-9E43-71BEAEA47DAC}"/>
                </a:ext>
              </a:extLst>
            </p:cNvPr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844;p18">
              <a:extLst>
                <a:ext uri="{FF2B5EF4-FFF2-40B4-BE49-F238E27FC236}">
                  <a16:creationId xmlns:a16="http://schemas.microsoft.com/office/drawing/2014/main" id="{455DA329-5C72-4764-BA6F-5764245B642E}"/>
                </a:ext>
              </a:extLst>
            </p:cNvPr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845;p18">
              <a:extLst>
                <a:ext uri="{FF2B5EF4-FFF2-40B4-BE49-F238E27FC236}">
                  <a16:creationId xmlns:a16="http://schemas.microsoft.com/office/drawing/2014/main" id="{73EC9549-95C3-4785-9806-54CC2D87150A}"/>
                </a:ext>
              </a:extLst>
            </p:cNvPr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846;p18">
              <a:extLst>
                <a:ext uri="{FF2B5EF4-FFF2-40B4-BE49-F238E27FC236}">
                  <a16:creationId xmlns:a16="http://schemas.microsoft.com/office/drawing/2014/main" id="{F4B06F00-D55D-4889-A05E-236082B57968}"/>
                </a:ext>
              </a:extLst>
            </p:cNvPr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847;p18">
              <a:extLst>
                <a:ext uri="{FF2B5EF4-FFF2-40B4-BE49-F238E27FC236}">
                  <a16:creationId xmlns:a16="http://schemas.microsoft.com/office/drawing/2014/main" id="{E3BF2AB8-D337-4C76-98F3-A6A4D0A083FF}"/>
                </a:ext>
              </a:extLst>
            </p:cNvPr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848;p18">
              <a:extLst>
                <a:ext uri="{FF2B5EF4-FFF2-40B4-BE49-F238E27FC236}">
                  <a16:creationId xmlns:a16="http://schemas.microsoft.com/office/drawing/2014/main" id="{996F4D5F-72AC-4FDE-928F-B9554DFF4FFF}"/>
                </a:ext>
              </a:extLst>
            </p:cNvPr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849;p18">
              <a:extLst>
                <a:ext uri="{FF2B5EF4-FFF2-40B4-BE49-F238E27FC236}">
                  <a16:creationId xmlns:a16="http://schemas.microsoft.com/office/drawing/2014/main" id="{78000C16-D13E-4772-A403-4674E67EA8B4}"/>
                </a:ext>
              </a:extLst>
            </p:cNvPr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850;p18">
              <a:extLst>
                <a:ext uri="{FF2B5EF4-FFF2-40B4-BE49-F238E27FC236}">
                  <a16:creationId xmlns:a16="http://schemas.microsoft.com/office/drawing/2014/main" id="{0A31B866-BEA3-458E-9E2E-EA57CD18BCF7}"/>
                </a:ext>
              </a:extLst>
            </p:cNvPr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851;p18">
              <a:extLst>
                <a:ext uri="{FF2B5EF4-FFF2-40B4-BE49-F238E27FC236}">
                  <a16:creationId xmlns:a16="http://schemas.microsoft.com/office/drawing/2014/main" id="{DA87DA52-FE72-49EC-B9CF-6DC614F3236F}"/>
                </a:ext>
              </a:extLst>
            </p:cNvPr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852;p18">
              <a:extLst>
                <a:ext uri="{FF2B5EF4-FFF2-40B4-BE49-F238E27FC236}">
                  <a16:creationId xmlns:a16="http://schemas.microsoft.com/office/drawing/2014/main" id="{E3061122-ECF9-4434-8AA4-AFF1B3A2EDEC}"/>
                </a:ext>
              </a:extLst>
            </p:cNvPr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12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5492</TotalTime>
  <Words>905</Words>
  <Application>Microsoft Office PowerPoint</Application>
  <PresentationFormat>와이드스크린</PresentationFormat>
  <Paragraphs>191</Paragraphs>
  <Slides>34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나눔고딕</vt:lpstr>
      <vt:lpstr>맑은 고딕</vt:lpstr>
      <vt:lpstr>야놀자 야체 B</vt:lpstr>
      <vt:lpstr>Arial</vt:lpstr>
      <vt:lpstr>Calibri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Windows 사용자</cp:lastModifiedBy>
  <cp:revision>106</cp:revision>
  <dcterms:created xsi:type="dcterms:W3CDTF">2020-04-17T03:11:10Z</dcterms:created>
  <dcterms:modified xsi:type="dcterms:W3CDTF">2020-07-20T05:40:22Z</dcterms:modified>
</cp:coreProperties>
</file>